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5327650" cy="3600450"/>
  <p:notesSz cx="6858000" cy="9144000"/>
  <p:defaultTextStyle>
    <a:defPPr>
      <a:defRPr lang="ja-JP"/>
    </a:defPPr>
    <a:lvl1pPr marL="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1pPr>
    <a:lvl2pPr marL="21424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2pPr>
    <a:lvl3pPr marL="428488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3pPr>
    <a:lvl4pPr marL="642732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4pPr>
    <a:lvl5pPr marL="856976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5pPr>
    <a:lvl6pPr marL="107122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6pPr>
    <a:lvl7pPr marL="128546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7pPr>
    <a:lvl8pPr marL="1499707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8pPr>
    <a:lvl9pPr marL="1713951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6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686"/>
    <a:srgbClr val="E99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0"/>
  </p:normalViewPr>
  <p:slideViewPr>
    <p:cSldViewPr snapToGrid="0" snapToObjects="1">
      <p:cViewPr varScale="1">
        <p:scale>
          <a:sx n="198" d="100"/>
          <a:sy n="198" d="100"/>
        </p:scale>
        <p:origin x="1482" y="150"/>
      </p:cViewPr>
      <p:guideLst>
        <p:guide orient="horz" pos="1134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463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27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368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3913A45-EAAE-F347-89F7-27E687C217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385" y="169533"/>
            <a:ext cx="4903569" cy="343091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8863E25-27F3-4948-B061-532489A960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4625" y="1708150"/>
            <a:ext cx="497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8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29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4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03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70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79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21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42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46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90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DD77B2B-B9B7-1C42-AE65-24B21C9F7D87}"/>
              </a:ext>
            </a:extLst>
          </p:cNvPr>
          <p:cNvSpPr/>
          <p:nvPr/>
        </p:nvSpPr>
        <p:spPr>
          <a:xfrm>
            <a:off x="2134457" y="235708"/>
            <a:ext cx="3025673" cy="21882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9" name="図 78">
            <a:extLst>
              <a:ext uri="{FF2B5EF4-FFF2-40B4-BE49-F238E27FC236}">
                <a16:creationId xmlns:a16="http://schemas.microsoft.com/office/drawing/2014/main" id="{6FCC0AD2-B4FE-4744-A6B7-E0A87D51C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355" y="228347"/>
            <a:ext cx="1727200" cy="1485900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350EA2AA-BA53-4D46-828F-58D789472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73" y="709931"/>
            <a:ext cx="622300" cy="889000"/>
          </a:xfrm>
          <a:prstGeom prst="rect">
            <a:avLst/>
          </a:prstGeom>
        </p:spPr>
      </p:pic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381D5224-BBAF-1048-A01C-EF6BB685C08E}"/>
              </a:ext>
            </a:extLst>
          </p:cNvPr>
          <p:cNvSpPr/>
          <p:nvPr/>
        </p:nvSpPr>
        <p:spPr>
          <a:xfrm>
            <a:off x="145553" y="1685574"/>
            <a:ext cx="3225784" cy="648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12"/>
              </a:lnSpc>
            </a:pPr>
            <a:r>
              <a: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旧年中はひとかたならぬご厚情を賜り</a:t>
            </a:r>
          </a:p>
          <a:p>
            <a:pPr>
              <a:lnSpc>
                <a:spcPts val="1112"/>
              </a:lnSpc>
            </a:pPr>
            <a:r>
              <a: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誠にありがとうございました</a:t>
            </a:r>
          </a:p>
          <a:p>
            <a:pPr>
              <a:lnSpc>
                <a:spcPts val="1112"/>
              </a:lnSpc>
            </a:pPr>
            <a:r>
              <a: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本年も相変わらずよろしくお願いいたします</a:t>
            </a:r>
          </a:p>
          <a:p>
            <a:pPr>
              <a:lnSpc>
                <a:spcPts val="1112"/>
              </a:lnSpc>
            </a:pPr>
            <a:r>
              <a: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皆様のご健康とご多幸をお祈り申し上げます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36808A10-B24C-6843-9648-EA60C53E927A}"/>
              </a:ext>
            </a:extLst>
          </p:cNvPr>
          <p:cNvSpPr/>
          <p:nvPr/>
        </p:nvSpPr>
        <p:spPr>
          <a:xfrm>
            <a:off x="581512" y="2259488"/>
            <a:ext cx="1500760" cy="233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12"/>
              </a:lnSpc>
            </a:pPr>
            <a:r>
              <a:rPr lang="en-US" altLang="ja-JP" sz="7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2025</a:t>
            </a:r>
            <a:r>
              <a:rPr lang="ja-JP" altLang="en-US" sz="7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年</a:t>
            </a:r>
            <a:r>
              <a:rPr lang="en-US" altLang="ja-JP" sz="7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 </a:t>
            </a:r>
            <a:r>
              <a:rPr lang="ja-JP" altLang="en-US" sz="7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元旦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B69EB1F-5CCF-0F43-AD76-8B8F32174C9B}"/>
              </a:ext>
            </a:extLst>
          </p:cNvPr>
          <p:cNvSpPr/>
          <p:nvPr/>
        </p:nvSpPr>
        <p:spPr>
          <a:xfrm>
            <a:off x="168757" y="2595538"/>
            <a:ext cx="154400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〇〇〇〇〇〇株式会社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9A161ECD-AFBB-AF42-9207-6E2A2D8AD5DB}"/>
              </a:ext>
            </a:extLst>
          </p:cNvPr>
          <p:cNvSpPr/>
          <p:nvPr/>
        </p:nvSpPr>
        <p:spPr>
          <a:xfrm>
            <a:off x="168757" y="2749483"/>
            <a:ext cx="154400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00" b="1">
                <a:latin typeface="Yu Mincho" panose="02020400000000000000" pitchFamily="18" charset="-128"/>
                <a:ea typeface="Yu Mincho" panose="02020400000000000000" pitchFamily="18" charset="-128"/>
              </a:rPr>
              <a:t>□□□□□□□□□□□□□□□□□□□□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3CAA0B06-2DAC-2745-BB61-199A8D8C234C}"/>
              </a:ext>
            </a:extLst>
          </p:cNvPr>
          <p:cNvSpPr/>
          <p:nvPr/>
        </p:nvSpPr>
        <p:spPr>
          <a:xfrm>
            <a:off x="168758" y="2841759"/>
            <a:ext cx="14001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TEL00-0000-0000</a:t>
            </a:r>
            <a:endParaRPr lang="ja-JP" altLang="en-US" sz="1000" b="1">
              <a:latin typeface="Yu Mincho Demibold" panose="02020400000000000000" pitchFamily="18" charset="-128"/>
              <a:ea typeface="Yu Mincho Demibold" panose="02020400000000000000" pitchFamily="18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44316016-1FF7-C047-A9D1-ACF919B31297}"/>
              </a:ext>
            </a:extLst>
          </p:cNvPr>
          <p:cNvSpPr/>
          <p:nvPr/>
        </p:nvSpPr>
        <p:spPr>
          <a:xfrm>
            <a:off x="168757" y="2967530"/>
            <a:ext cx="1511511" cy="240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12"/>
              </a:lnSpc>
            </a:pPr>
            <a:r>
              <a:rPr lang="ja-JP" altLang="en-US" sz="6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代表取締役  </a:t>
            </a:r>
            <a:r>
              <a: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rPr>
              <a:t>〇〇 〇〇</a:t>
            </a:r>
          </a:p>
        </p:txBody>
      </p: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B74671A5-41D4-744E-92C9-68CECC5481D7}"/>
              </a:ext>
            </a:extLst>
          </p:cNvPr>
          <p:cNvCxnSpPr/>
          <p:nvPr/>
        </p:nvCxnSpPr>
        <p:spPr>
          <a:xfrm>
            <a:off x="187325" y="2506015"/>
            <a:ext cx="49565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6E992582-C878-8E40-BE82-3DC71D2C26D4}"/>
              </a:ext>
            </a:extLst>
          </p:cNvPr>
          <p:cNvGrpSpPr/>
          <p:nvPr/>
        </p:nvGrpSpPr>
        <p:grpSpPr>
          <a:xfrm>
            <a:off x="1568870" y="2566819"/>
            <a:ext cx="1355353" cy="413782"/>
            <a:chOff x="1568870" y="2571153"/>
            <a:chExt cx="1544002" cy="413782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6D97F97D-70F6-0B45-BD05-6C3D7EB5C574}"/>
                </a:ext>
              </a:extLst>
            </p:cNvPr>
            <p:cNvSpPr/>
            <p:nvPr/>
          </p:nvSpPr>
          <p:spPr>
            <a:xfrm>
              <a:off x="1568870" y="2571153"/>
              <a:ext cx="154400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800" b="1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〇〇〇〇〇〇〇〇〇〇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E2BA9CD4-09AE-F544-B85F-A4D0B7A9E6B6}"/>
                </a:ext>
              </a:extLst>
            </p:cNvPr>
            <p:cNvSpPr/>
            <p:nvPr/>
          </p:nvSpPr>
          <p:spPr>
            <a:xfrm>
              <a:off x="1568870" y="2706530"/>
              <a:ext cx="1544002" cy="161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450" b="1">
                  <a:latin typeface="Yu Mincho" panose="02020400000000000000" pitchFamily="18" charset="-128"/>
                  <a:ea typeface="Yu Mincho" panose="02020400000000000000" pitchFamily="18" charset="-128"/>
                </a:rPr>
                <a:t>□□□□□□□□□□□□□□□□□□</a:t>
              </a:r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DD0E1E3-50FE-2644-AAB2-23F6400F0A19}"/>
                </a:ext>
              </a:extLst>
            </p:cNvPr>
            <p:cNvSpPr/>
            <p:nvPr/>
          </p:nvSpPr>
          <p:spPr>
            <a:xfrm>
              <a:off x="1568871" y="2784880"/>
              <a:ext cx="140011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700" b="1" dirty="0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TEL00-0000-0000</a:t>
              </a:r>
              <a:endPara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2A1FB7AB-0BBC-9847-9423-AA63FA893B7B}"/>
              </a:ext>
            </a:extLst>
          </p:cNvPr>
          <p:cNvGrpSpPr/>
          <p:nvPr/>
        </p:nvGrpSpPr>
        <p:grpSpPr>
          <a:xfrm>
            <a:off x="1573512" y="2945823"/>
            <a:ext cx="1395471" cy="413782"/>
            <a:chOff x="1568870" y="2571153"/>
            <a:chExt cx="1544002" cy="413782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CC5BD4D1-F413-0546-ACD8-38005A03B8F9}"/>
                </a:ext>
              </a:extLst>
            </p:cNvPr>
            <p:cNvSpPr/>
            <p:nvPr/>
          </p:nvSpPr>
          <p:spPr>
            <a:xfrm>
              <a:off x="1568870" y="2571153"/>
              <a:ext cx="154400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800" b="1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〇〇〇〇〇〇〇〇〇〇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39322579-B259-F044-AF7F-248DD0C26F41}"/>
                </a:ext>
              </a:extLst>
            </p:cNvPr>
            <p:cNvSpPr/>
            <p:nvPr/>
          </p:nvSpPr>
          <p:spPr>
            <a:xfrm>
              <a:off x="1568870" y="2706530"/>
              <a:ext cx="1544002" cy="161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450" b="1">
                  <a:latin typeface="Yu Mincho" panose="02020400000000000000" pitchFamily="18" charset="-128"/>
                  <a:ea typeface="Yu Mincho" panose="02020400000000000000" pitchFamily="18" charset="-128"/>
                </a:rPr>
                <a:t>□□□□□□□□□□□□□□□□□□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9F36E2FD-52F2-4C4D-B071-BA5161340FC3}"/>
                </a:ext>
              </a:extLst>
            </p:cNvPr>
            <p:cNvSpPr/>
            <p:nvPr/>
          </p:nvSpPr>
          <p:spPr>
            <a:xfrm>
              <a:off x="1568871" y="2784880"/>
              <a:ext cx="140011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700" b="1" dirty="0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TEL00-0000-0000</a:t>
              </a:r>
              <a:endPara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9C79434A-AF95-0D41-BEAE-ABF545A32325}"/>
              </a:ext>
            </a:extLst>
          </p:cNvPr>
          <p:cNvGrpSpPr/>
          <p:nvPr/>
        </p:nvGrpSpPr>
        <p:grpSpPr>
          <a:xfrm>
            <a:off x="2733144" y="2566819"/>
            <a:ext cx="1355353" cy="413782"/>
            <a:chOff x="1568870" y="2571153"/>
            <a:chExt cx="1544002" cy="413782"/>
          </a:xfrm>
        </p:grpSpPr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581C0538-5734-9D4B-9DFF-E5784FC4D590}"/>
                </a:ext>
              </a:extLst>
            </p:cNvPr>
            <p:cNvSpPr/>
            <p:nvPr/>
          </p:nvSpPr>
          <p:spPr>
            <a:xfrm>
              <a:off x="1568870" y="2571153"/>
              <a:ext cx="154400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800" b="1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〇〇〇〇〇〇〇〇〇〇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767EEE0-5295-6C4D-AF35-A017E469E3D9}"/>
                </a:ext>
              </a:extLst>
            </p:cNvPr>
            <p:cNvSpPr/>
            <p:nvPr/>
          </p:nvSpPr>
          <p:spPr>
            <a:xfrm>
              <a:off x="1568870" y="2706530"/>
              <a:ext cx="1544002" cy="161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450" b="1">
                  <a:latin typeface="Yu Mincho" panose="02020400000000000000" pitchFamily="18" charset="-128"/>
                  <a:ea typeface="Yu Mincho" panose="02020400000000000000" pitchFamily="18" charset="-128"/>
                </a:rPr>
                <a:t>□□□□□□□□□□□□□□□□□□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817E7B9E-7E26-DC48-AD68-92A6F2A32CCB}"/>
                </a:ext>
              </a:extLst>
            </p:cNvPr>
            <p:cNvSpPr/>
            <p:nvPr/>
          </p:nvSpPr>
          <p:spPr>
            <a:xfrm>
              <a:off x="1568871" y="2784880"/>
              <a:ext cx="140011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700" b="1" dirty="0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TEL00-0000-0000</a:t>
              </a:r>
              <a:endPara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C4F80EF4-89AB-1648-9DED-A3B3E2337C09}"/>
              </a:ext>
            </a:extLst>
          </p:cNvPr>
          <p:cNvGrpSpPr/>
          <p:nvPr/>
        </p:nvGrpSpPr>
        <p:grpSpPr>
          <a:xfrm>
            <a:off x="2737786" y="2945823"/>
            <a:ext cx="1395471" cy="413782"/>
            <a:chOff x="1568870" y="2571153"/>
            <a:chExt cx="1544002" cy="413782"/>
          </a:xfrm>
        </p:grpSpPr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D0CDF992-B186-1843-84FB-A5816206FB74}"/>
                </a:ext>
              </a:extLst>
            </p:cNvPr>
            <p:cNvSpPr/>
            <p:nvPr/>
          </p:nvSpPr>
          <p:spPr>
            <a:xfrm>
              <a:off x="1568870" y="2571153"/>
              <a:ext cx="154400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800" b="1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〇〇〇〇〇〇〇〇〇〇</a:t>
              </a:r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F7AFE06D-4172-7C40-83F1-11F71B533337}"/>
                </a:ext>
              </a:extLst>
            </p:cNvPr>
            <p:cNvSpPr/>
            <p:nvPr/>
          </p:nvSpPr>
          <p:spPr>
            <a:xfrm>
              <a:off x="1568870" y="2706530"/>
              <a:ext cx="1544002" cy="161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450" b="1">
                  <a:latin typeface="Yu Mincho" panose="02020400000000000000" pitchFamily="18" charset="-128"/>
                  <a:ea typeface="Yu Mincho" panose="02020400000000000000" pitchFamily="18" charset="-128"/>
                </a:rPr>
                <a:t>□□□□□□□□□□□□□□□□□□</a:t>
              </a: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E1A455E2-3C56-1040-8C1B-441BCE67E9D6}"/>
                </a:ext>
              </a:extLst>
            </p:cNvPr>
            <p:cNvSpPr/>
            <p:nvPr/>
          </p:nvSpPr>
          <p:spPr>
            <a:xfrm>
              <a:off x="1568871" y="2784880"/>
              <a:ext cx="140011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700" b="1" dirty="0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TEL00-0000-0000</a:t>
              </a:r>
              <a:endPara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CEA76A10-D7B5-D545-A09A-11774102E7D0}"/>
              </a:ext>
            </a:extLst>
          </p:cNvPr>
          <p:cNvGrpSpPr/>
          <p:nvPr/>
        </p:nvGrpSpPr>
        <p:grpSpPr>
          <a:xfrm>
            <a:off x="3867916" y="2566819"/>
            <a:ext cx="1355353" cy="413782"/>
            <a:chOff x="1568870" y="2571153"/>
            <a:chExt cx="1544002" cy="413782"/>
          </a:xfrm>
        </p:grpSpPr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F7EB5E4E-78F9-B045-AB81-65A30209831A}"/>
                </a:ext>
              </a:extLst>
            </p:cNvPr>
            <p:cNvSpPr/>
            <p:nvPr/>
          </p:nvSpPr>
          <p:spPr>
            <a:xfrm>
              <a:off x="1568870" y="2571153"/>
              <a:ext cx="154400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800" b="1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〇〇〇〇〇〇〇〇〇〇</a:t>
              </a:r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4914FBF9-E59F-E344-86F6-7037A708A2DA}"/>
                </a:ext>
              </a:extLst>
            </p:cNvPr>
            <p:cNvSpPr/>
            <p:nvPr/>
          </p:nvSpPr>
          <p:spPr>
            <a:xfrm>
              <a:off x="1568870" y="2706530"/>
              <a:ext cx="1544002" cy="161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450" b="1">
                  <a:latin typeface="Yu Mincho" panose="02020400000000000000" pitchFamily="18" charset="-128"/>
                  <a:ea typeface="Yu Mincho" panose="02020400000000000000" pitchFamily="18" charset="-128"/>
                </a:rPr>
                <a:t>□□□□□□□□□□□□□□□□□□</a:t>
              </a:r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47A5554A-98DA-124C-8D6E-95AE47041FF7}"/>
                </a:ext>
              </a:extLst>
            </p:cNvPr>
            <p:cNvSpPr/>
            <p:nvPr/>
          </p:nvSpPr>
          <p:spPr>
            <a:xfrm>
              <a:off x="1568871" y="2784880"/>
              <a:ext cx="140011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700" b="1" dirty="0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TEL00-0000-0000</a:t>
              </a:r>
              <a:endPara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EAF9A0AD-800C-7A42-BAD9-7FEF7F02F1A6}"/>
              </a:ext>
            </a:extLst>
          </p:cNvPr>
          <p:cNvGrpSpPr/>
          <p:nvPr/>
        </p:nvGrpSpPr>
        <p:grpSpPr>
          <a:xfrm>
            <a:off x="3872558" y="2945823"/>
            <a:ext cx="1395471" cy="413782"/>
            <a:chOff x="1568870" y="2571153"/>
            <a:chExt cx="1544002" cy="413782"/>
          </a:xfrm>
        </p:grpSpPr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1EA7B77-BC75-BE43-9EED-30BA3E04288C}"/>
                </a:ext>
              </a:extLst>
            </p:cNvPr>
            <p:cNvSpPr/>
            <p:nvPr/>
          </p:nvSpPr>
          <p:spPr>
            <a:xfrm>
              <a:off x="1568870" y="2571153"/>
              <a:ext cx="154400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800" b="1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〇〇〇〇〇〇〇〇〇〇</a:t>
              </a:r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D07396A3-E28D-9541-A0B9-3D4C0E59922C}"/>
                </a:ext>
              </a:extLst>
            </p:cNvPr>
            <p:cNvSpPr/>
            <p:nvPr/>
          </p:nvSpPr>
          <p:spPr>
            <a:xfrm>
              <a:off x="1568870" y="2706530"/>
              <a:ext cx="1544002" cy="161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450" b="1">
                  <a:latin typeface="Yu Mincho" panose="02020400000000000000" pitchFamily="18" charset="-128"/>
                  <a:ea typeface="Yu Mincho" panose="02020400000000000000" pitchFamily="18" charset="-128"/>
                </a:rPr>
                <a:t>□□□□□□□□□□□□□□□□□□</a:t>
              </a:r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3E89CDB4-94A0-CA40-AFD7-3938218E1468}"/>
                </a:ext>
              </a:extLst>
            </p:cNvPr>
            <p:cNvSpPr/>
            <p:nvPr/>
          </p:nvSpPr>
          <p:spPr>
            <a:xfrm>
              <a:off x="1568871" y="2784880"/>
              <a:ext cx="140011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700" b="1" dirty="0">
                  <a:latin typeface="Yu Mincho Demibold" panose="02020400000000000000" pitchFamily="18" charset="-128"/>
                  <a:ea typeface="Yu Mincho Demibold" panose="02020400000000000000" pitchFamily="18" charset="-128"/>
                </a:rPr>
                <a:t>TEL00-0000-0000</a:t>
              </a:r>
              <a:endParaRPr lang="ja-JP" altLang="en-US" sz="700" b="1">
                <a:latin typeface="Yu Mincho Demibold" panose="02020400000000000000" pitchFamily="18" charset="-128"/>
                <a:ea typeface="Yu Mincho Demibold" panose="020204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597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176</Words>
  <Application>Microsoft Office PowerPoint</Application>
  <PresentationFormat>ユーザー設定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Yu Mincho</vt:lpstr>
      <vt:lpstr>Yu Mincho Demibold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藤井 敬一</cp:lastModifiedBy>
  <cp:revision>19</cp:revision>
  <dcterms:created xsi:type="dcterms:W3CDTF">2019-10-07T01:01:21Z</dcterms:created>
  <dcterms:modified xsi:type="dcterms:W3CDTF">2024-11-11T23:43:49Z</dcterms:modified>
</cp:coreProperties>
</file>