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600450" cy="5327650"/>
  <p:notesSz cx="6858000" cy="9144000"/>
  <p:defaultTextStyle>
    <a:defPPr>
      <a:defRPr lang="ja-JP"/>
    </a:defPPr>
    <a:lvl1pPr marL="0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1pPr>
    <a:lvl2pPr marL="214244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2pPr>
    <a:lvl3pPr marL="428488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3pPr>
    <a:lvl4pPr marL="642732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4pPr>
    <a:lvl5pPr marL="856976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5pPr>
    <a:lvl6pPr marL="1071220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6pPr>
    <a:lvl7pPr marL="1285464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7pPr>
    <a:lvl8pPr marL="1499707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8pPr>
    <a:lvl9pPr marL="1713951" algn="l" defTabSz="428488" rtl="0" eaLnBrk="1" latinLnBrk="0" hangingPunct="1">
      <a:defRPr kumimoji="1" sz="8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4686"/>
    <a:srgbClr val="E993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8"/>
    <p:restoredTop sz="94680"/>
  </p:normalViewPr>
  <p:slideViewPr>
    <p:cSldViewPr snapToGrid="0" snapToObjects="1">
      <p:cViewPr varScale="1">
        <p:scale>
          <a:sx n="136" d="100"/>
          <a:sy n="136" d="100"/>
        </p:scale>
        <p:origin x="3474" y="126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C0748B88-F14A-2347-8E08-0C6209697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0975" y="180975"/>
            <a:ext cx="3238500" cy="496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387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591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5231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08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4843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41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93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64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140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85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294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2CC95-26D8-6E43-B0C4-928A980B3572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A8643-08EE-A04B-A7B4-1888B346E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979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A106262-4879-4A4F-9BF0-555C359791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863" y="2281745"/>
            <a:ext cx="2908293" cy="469899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8C940A9-935C-2A4C-9D78-0B71996EC308}"/>
              </a:ext>
            </a:extLst>
          </p:cNvPr>
          <p:cNvSpPr/>
          <p:nvPr/>
        </p:nvSpPr>
        <p:spPr>
          <a:xfrm>
            <a:off x="224111" y="2793324"/>
            <a:ext cx="3249558" cy="508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12"/>
              </a:lnSpc>
            </a:pPr>
            <a:r>
              <a:rPr lang="ja-JP" altLang="en-US" sz="800" b="1">
                <a:latin typeface="+mn-ea"/>
              </a:rPr>
              <a:t>旧年中は大変お世話になりました</a:t>
            </a:r>
          </a:p>
          <a:p>
            <a:pPr>
              <a:lnSpc>
                <a:spcPts val="1112"/>
              </a:lnSpc>
            </a:pPr>
            <a:r>
              <a:rPr lang="ja-JP" altLang="en-US" sz="800" b="1" dirty="0">
                <a:latin typeface="+mn-ea"/>
              </a:rPr>
              <a:t>本年もスタッフ一同頑張って参りますので</a:t>
            </a:r>
          </a:p>
          <a:p>
            <a:pPr>
              <a:lnSpc>
                <a:spcPts val="1112"/>
              </a:lnSpc>
            </a:pPr>
            <a:r>
              <a:rPr lang="ja-JP" altLang="en-US" sz="800" b="1" dirty="0">
                <a:latin typeface="+mn-ea"/>
              </a:rPr>
              <a:t>今後とも変わらぬご愛顧の程よろしくお願いいたします</a:t>
            </a:r>
            <a:r>
              <a:rPr lang="en-US" altLang="ja-JP" sz="800" b="1" dirty="0">
                <a:latin typeface="+mn-ea"/>
              </a:rPr>
              <a:t>!</a:t>
            </a:r>
            <a:endParaRPr lang="ja-JP" altLang="en-US" sz="800" b="1" dirty="0">
              <a:latin typeface="+mn-ea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B40EBBF0-07EE-6843-A4C6-F635C0DC3437}"/>
              </a:ext>
            </a:extLst>
          </p:cNvPr>
          <p:cNvSpPr/>
          <p:nvPr/>
        </p:nvSpPr>
        <p:spPr>
          <a:xfrm>
            <a:off x="1375815" y="4440932"/>
            <a:ext cx="19490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>
                <a:latin typeface="+mn-ea"/>
              </a:rPr>
              <a:t>〇〇〇〇〇〇〇〇〇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FA558E74-ECE1-5440-9AAD-545D60EC27A5}"/>
              </a:ext>
            </a:extLst>
          </p:cNvPr>
          <p:cNvSpPr/>
          <p:nvPr/>
        </p:nvSpPr>
        <p:spPr>
          <a:xfrm>
            <a:off x="1381070" y="4635047"/>
            <a:ext cx="221938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50" b="1"/>
              <a:t>営業時間：□□□□～□□□□　定休日：□□</a:t>
            </a:r>
          </a:p>
          <a:p>
            <a:r>
              <a:rPr lang="ja-JP" altLang="en-US" sz="650" b="1"/>
              <a:t>住所：□□□□□□□□□□□□□□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07DCE49-8676-254B-9E01-BC29C355CF02}"/>
              </a:ext>
            </a:extLst>
          </p:cNvPr>
          <p:cNvSpPr/>
          <p:nvPr/>
        </p:nvSpPr>
        <p:spPr>
          <a:xfrm>
            <a:off x="1382767" y="4853071"/>
            <a:ext cx="208564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100" b="1" dirty="0">
                <a:latin typeface="+mn-ea"/>
              </a:rPr>
              <a:t>TEL00-0000-0000</a:t>
            </a:r>
            <a:endParaRPr lang="ja-JP" altLang="en-US" sz="1100" b="1">
              <a:latin typeface="+mn-ea"/>
            </a:endParaRPr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ACE9FB05-5760-EB4E-B09A-28D3009B38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90" y="3381346"/>
            <a:ext cx="2859870" cy="1050513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44434568-4A6B-2C44-9499-8804A03F38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925" y="3314021"/>
            <a:ext cx="3022600" cy="342900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694FAD16-8732-6245-8829-18BF91FFE8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825" y="3331427"/>
            <a:ext cx="2590800" cy="228600"/>
          </a:xfrm>
          <a:prstGeom prst="rect">
            <a:avLst/>
          </a:prstGeom>
        </p:spPr>
      </p:pic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32BE8A3A-D181-5E41-9038-69DE44A7D536}"/>
              </a:ext>
            </a:extLst>
          </p:cNvPr>
          <p:cNvSpPr/>
          <p:nvPr/>
        </p:nvSpPr>
        <p:spPr>
          <a:xfrm>
            <a:off x="1616129" y="3692354"/>
            <a:ext cx="1713953" cy="374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12"/>
              </a:lnSpc>
            </a:pPr>
            <a:r>
              <a:rPr lang="en-US" altLang="ja-JP" sz="1100" b="1" dirty="0">
                <a:solidFill>
                  <a:srgbClr val="DD4686"/>
                </a:solidFill>
                <a:latin typeface="+mn-ea"/>
              </a:rPr>
              <a:t>1</a:t>
            </a:r>
            <a:r>
              <a:rPr lang="ja-JP" altLang="en-US" sz="1100" b="1">
                <a:solidFill>
                  <a:srgbClr val="DD4686"/>
                </a:solidFill>
                <a:latin typeface="+mn-ea"/>
              </a:rPr>
              <a:t>月</a:t>
            </a:r>
            <a:r>
              <a:rPr lang="en-US" altLang="ja-JP" sz="1100" b="1" dirty="0">
                <a:solidFill>
                  <a:srgbClr val="DD4686"/>
                </a:solidFill>
                <a:latin typeface="+mn-ea"/>
              </a:rPr>
              <a:t>00</a:t>
            </a:r>
            <a:r>
              <a:rPr lang="ja-JP" altLang="en-US" sz="1100" b="1">
                <a:solidFill>
                  <a:srgbClr val="DD4686"/>
                </a:solidFill>
                <a:latin typeface="+mn-ea"/>
              </a:rPr>
              <a:t>日</a:t>
            </a:r>
            <a:r>
              <a:rPr lang="en-US" altLang="ja-JP" sz="1100" b="1" dirty="0">
                <a:solidFill>
                  <a:srgbClr val="DD4686"/>
                </a:solidFill>
                <a:latin typeface="+mn-ea"/>
              </a:rPr>
              <a:t>〜00</a:t>
            </a:r>
            <a:r>
              <a:rPr lang="ja-JP" altLang="en-US" sz="1100" b="1">
                <a:solidFill>
                  <a:srgbClr val="DD4686"/>
                </a:solidFill>
                <a:latin typeface="+mn-ea"/>
              </a:rPr>
              <a:t>日まで</a:t>
            </a:r>
          </a:p>
          <a:p>
            <a:pPr>
              <a:lnSpc>
                <a:spcPts val="1112"/>
              </a:lnSpc>
            </a:pPr>
            <a:r>
              <a:rPr lang="ja-JP" altLang="en-US" sz="1000" b="1">
                <a:solidFill>
                  <a:srgbClr val="DD4686"/>
                </a:solidFill>
                <a:latin typeface="+mn-ea"/>
              </a:rPr>
              <a:t>感謝の気持ちを込めて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F6D2EB7-0D4F-6B43-8620-101CCCD7C076}"/>
              </a:ext>
            </a:extLst>
          </p:cNvPr>
          <p:cNvSpPr/>
          <p:nvPr/>
        </p:nvSpPr>
        <p:spPr>
          <a:xfrm>
            <a:off x="1593411" y="4128651"/>
            <a:ext cx="1713953" cy="283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12"/>
              </a:lnSpc>
            </a:pPr>
            <a:r>
              <a:rPr lang="en-US" altLang="ja-JP" sz="2400" b="1" dirty="0">
                <a:solidFill>
                  <a:srgbClr val="DD4686"/>
                </a:solidFill>
                <a:latin typeface="+mn-ea"/>
              </a:rPr>
              <a:t>00</a:t>
            </a:r>
            <a:r>
              <a:rPr lang="ja-JP" altLang="en-US" sz="2400" b="1">
                <a:solidFill>
                  <a:srgbClr val="DD4686"/>
                </a:solidFill>
                <a:latin typeface="+mn-ea"/>
              </a:rPr>
              <a:t>％</a:t>
            </a:r>
            <a:r>
              <a:rPr lang="en-US" altLang="ja-JP" sz="2400" b="1" dirty="0">
                <a:solidFill>
                  <a:srgbClr val="DD4686"/>
                </a:solidFill>
                <a:latin typeface="+mn-ea"/>
              </a:rPr>
              <a:t>OFF!</a:t>
            </a:r>
            <a:endParaRPr lang="ja-JP" altLang="en-US" sz="2400" b="1">
              <a:solidFill>
                <a:srgbClr val="DD4686"/>
              </a:solidFill>
              <a:latin typeface="+mn-ea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A03E1C5-5457-964F-9F1C-8A75B7B1B123}"/>
              </a:ext>
            </a:extLst>
          </p:cNvPr>
          <p:cNvSpPr/>
          <p:nvPr/>
        </p:nvSpPr>
        <p:spPr>
          <a:xfrm>
            <a:off x="294180" y="4534833"/>
            <a:ext cx="1424261" cy="376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12"/>
              </a:lnSpc>
            </a:pPr>
            <a:r>
              <a:rPr lang="ja-JP" altLang="en-US" sz="900" b="1">
                <a:latin typeface="+mn-ea"/>
              </a:rPr>
              <a:t>新年の営業は</a:t>
            </a:r>
          </a:p>
          <a:p>
            <a:pPr>
              <a:lnSpc>
                <a:spcPts val="1112"/>
              </a:lnSpc>
            </a:pPr>
            <a:r>
              <a:rPr lang="en-US" altLang="ja-JP" sz="900" b="1" dirty="0">
                <a:latin typeface="+mn-ea"/>
              </a:rPr>
              <a:t>1</a:t>
            </a:r>
            <a:r>
              <a:rPr lang="ja-JP" altLang="en-US" sz="900" b="1">
                <a:latin typeface="+mn-ea"/>
              </a:rPr>
              <a:t>月</a:t>
            </a:r>
            <a:r>
              <a:rPr lang="en-US" altLang="ja-JP" sz="900" b="1" dirty="0">
                <a:latin typeface="+mn-ea"/>
              </a:rPr>
              <a:t>0</a:t>
            </a:r>
            <a:r>
              <a:rPr lang="ja-JP" altLang="en-US" sz="900" b="1" spc="-150">
                <a:latin typeface="+mn-ea"/>
              </a:rPr>
              <a:t>日（　）</a:t>
            </a:r>
            <a:r>
              <a:rPr lang="ja-JP" altLang="en-US" sz="900" b="1">
                <a:latin typeface="+mn-ea"/>
              </a:rPr>
              <a:t>から！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71574A6-3E85-9C47-9215-501545818E4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2395472" y="2533055"/>
            <a:ext cx="608004" cy="557337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30B820-A20F-0D2D-E3C6-80EDCD470E83}"/>
              </a:ext>
            </a:extLst>
          </p:cNvPr>
          <p:cNvSpPr/>
          <p:nvPr/>
        </p:nvSpPr>
        <p:spPr>
          <a:xfrm>
            <a:off x="324225" y="322700"/>
            <a:ext cx="2952000" cy="185433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C38AF14-597C-DB64-D43B-D19988CACBEA}"/>
              </a:ext>
            </a:extLst>
          </p:cNvPr>
          <p:cNvSpPr/>
          <p:nvPr/>
        </p:nvSpPr>
        <p:spPr>
          <a:xfrm>
            <a:off x="542211" y="3668400"/>
            <a:ext cx="1051200" cy="66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5597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87</Words>
  <Application>Microsoft Office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藤井 敬一</cp:lastModifiedBy>
  <cp:revision>10</cp:revision>
  <dcterms:created xsi:type="dcterms:W3CDTF">2019-10-07T01:01:21Z</dcterms:created>
  <dcterms:modified xsi:type="dcterms:W3CDTF">2024-11-12T02:20:06Z</dcterms:modified>
</cp:coreProperties>
</file>