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00450" cy="5327650"/>
  <p:notesSz cx="6858000" cy="9144000"/>
  <p:defaultTextStyle>
    <a:defPPr>
      <a:defRPr lang="ja-JP"/>
    </a:defPPr>
    <a:lvl1pPr marL="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1pPr>
    <a:lvl2pPr marL="21424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2pPr>
    <a:lvl3pPr marL="428488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3pPr>
    <a:lvl4pPr marL="642732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4pPr>
    <a:lvl5pPr marL="856976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5pPr>
    <a:lvl6pPr marL="107122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6pPr>
    <a:lvl7pPr marL="128546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7pPr>
    <a:lvl8pPr marL="1499707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8pPr>
    <a:lvl9pPr marL="1713951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3"/>
    <p:restoredTop sz="94680"/>
  </p:normalViewPr>
  <p:slideViewPr>
    <p:cSldViewPr snapToGrid="0" snapToObjects="1">
      <p:cViewPr varScale="1">
        <p:scale>
          <a:sx n="136" d="100"/>
          <a:sy n="136" d="100"/>
        </p:scale>
        <p:origin x="3474" y="126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38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591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23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08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843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41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93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64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4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85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94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97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5A02A3C3-AB42-F448-A823-3340CBB5F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25" y="187325"/>
            <a:ext cx="3225800" cy="4953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72798E7-A9FA-D341-BC2F-8CD877E546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25" y="2592223"/>
            <a:ext cx="3225800" cy="5715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9496AE3-CD76-FB44-A82F-41AA13231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25" y="2384643"/>
            <a:ext cx="3073400" cy="6858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8C940A9-935C-2A4C-9D78-0B71996EC308}"/>
              </a:ext>
            </a:extLst>
          </p:cNvPr>
          <p:cNvSpPr/>
          <p:nvPr/>
        </p:nvSpPr>
        <p:spPr>
          <a:xfrm>
            <a:off x="187325" y="3179488"/>
            <a:ext cx="3225784" cy="915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12"/>
              </a:lnSpc>
            </a:pPr>
            <a:r>
              <a:rPr lang="ja-JP" altLang="en-US" sz="85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旧年中はひとかたならぬご愛顧にあずかり</a:t>
            </a:r>
          </a:p>
          <a:p>
            <a:pPr algn="ctr">
              <a:lnSpc>
                <a:spcPts val="1312"/>
              </a:lnSpc>
            </a:pPr>
            <a:r>
              <a:rPr lang="ja-JP" altLang="en-US" sz="85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誠にありがとうございました</a:t>
            </a:r>
          </a:p>
          <a:p>
            <a:pPr algn="ctr">
              <a:lnSpc>
                <a:spcPts val="1312"/>
              </a:lnSpc>
            </a:pPr>
            <a:r>
              <a:rPr lang="ja-JP" altLang="en-US" sz="85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本年も一層のサービス向上を目指し</a:t>
            </a:r>
          </a:p>
          <a:p>
            <a:pPr algn="ctr">
              <a:lnSpc>
                <a:spcPts val="1312"/>
              </a:lnSpc>
            </a:pPr>
            <a:r>
              <a:rPr lang="ja-JP" altLang="en-US" sz="85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社員一同誠心誠意努める覚悟でございます</a:t>
            </a:r>
          </a:p>
          <a:p>
            <a:pPr algn="ctr">
              <a:lnSpc>
                <a:spcPts val="1312"/>
              </a:lnSpc>
            </a:pPr>
            <a:r>
              <a:rPr lang="ja-JP" altLang="en-US" sz="85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なにとぞ本年も倍旧のご支援ご愛顧の程お願い申し上げます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AF5C3E2-5CC8-824A-B1EC-3ACD700F727C}"/>
              </a:ext>
            </a:extLst>
          </p:cNvPr>
          <p:cNvSpPr/>
          <p:nvPr/>
        </p:nvSpPr>
        <p:spPr>
          <a:xfrm>
            <a:off x="187325" y="4038144"/>
            <a:ext cx="3225784" cy="23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12"/>
              </a:lnSpc>
            </a:pPr>
            <a:r>
              <a:rPr lang="en-US" altLang="ja-JP" sz="8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2025</a:t>
            </a:r>
            <a:r>
              <a:rPr lang="ja-JP" altLang="en-US" sz="8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年</a:t>
            </a:r>
            <a:r>
              <a:rPr lang="en-US" altLang="ja-JP" sz="8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 </a:t>
            </a:r>
            <a:r>
              <a:rPr lang="ja-JP" altLang="en-US" sz="8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元旦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40EBBF0-07EE-6843-A4C6-F635C0DC3437}"/>
              </a:ext>
            </a:extLst>
          </p:cNvPr>
          <p:cNvSpPr/>
          <p:nvPr/>
        </p:nvSpPr>
        <p:spPr>
          <a:xfrm>
            <a:off x="187325" y="4310267"/>
            <a:ext cx="32257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〇〇〇〇〇〇株式会社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A558E74-ECE1-5440-9AAD-545D60EC27A5}"/>
              </a:ext>
            </a:extLst>
          </p:cNvPr>
          <p:cNvSpPr/>
          <p:nvPr/>
        </p:nvSpPr>
        <p:spPr>
          <a:xfrm>
            <a:off x="187325" y="4520409"/>
            <a:ext cx="322578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50" b="1">
                <a:latin typeface="Yu Mincho" panose="02020400000000000000" pitchFamily="18" charset="-128"/>
                <a:ea typeface="Yu Mincho" panose="02020400000000000000" pitchFamily="18" charset="-128"/>
              </a:rPr>
              <a:t>□□□□□□□□□□□□□□□□□□□□□□□□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7DCE49-8676-254B-9E01-BC29C355CF02}"/>
              </a:ext>
            </a:extLst>
          </p:cNvPr>
          <p:cNvSpPr/>
          <p:nvPr/>
        </p:nvSpPr>
        <p:spPr>
          <a:xfrm>
            <a:off x="187325" y="4662913"/>
            <a:ext cx="322578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1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TEL00-0000-0000</a:t>
            </a:r>
            <a:endParaRPr lang="ja-JP" altLang="en-US" sz="1100" b="1">
              <a:latin typeface="Yu Mincho Demibold" panose="02020400000000000000" pitchFamily="18" charset="-128"/>
              <a:ea typeface="Yu Mincho Demibold" panose="02020400000000000000" pitchFamily="18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FF31204-E53E-154F-ACFE-D0568381FC32}"/>
              </a:ext>
            </a:extLst>
          </p:cNvPr>
          <p:cNvSpPr/>
          <p:nvPr/>
        </p:nvSpPr>
        <p:spPr>
          <a:xfrm>
            <a:off x="187325" y="4841572"/>
            <a:ext cx="3225784" cy="240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12"/>
              </a:lnSpc>
            </a:pPr>
            <a:r>
              <a:rPr lang="ja-JP" altLang="en-US" sz="8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代表取締役  </a:t>
            </a:r>
            <a:r>
              <a:rPr lang="ja-JP" altLang="en-US" sz="9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〇〇 〇〇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12FCDBE-4A1A-8047-A1CE-CF80A12037E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635125" y="2555323"/>
            <a:ext cx="330200" cy="165100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69B2C06-2932-744B-B8A1-81B07F8486C0}"/>
              </a:ext>
            </a:extLst>
          </p:cNvPr>
          <p:cNvSpPr/>
          <p:nvPr/>
        </p:nvSpPr>
        <p:spPr>
          <a:xfrm>
            <a:off x="187200" y="187199"/>
            <a:ext cx="3225783" cy="216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597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75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Yu Mincho</vt:lpstr>
      <vt:lpstr>Yu Mincho Demibold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藤井 敬一</cp:lastModifiedBy>
  <cp:revision>11</cp:revision>
  <dcterms:created xsi:type="dcterms:W3CDTF">2019-10-07T01:01:21Z</dcterms:created>
  <dcterms:modified xsi:type="dcterms:W3CDTF">2024-11-12T02:19:34Z</dcterms:modified>
</cp:coreProperties>
</file>