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971248-2D29-309D-9CC1-6386FDD8E23E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34C34F3-64B9-32A2-88E3-EE0ADA2DE0FD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C0913AB9-B841-CF94-42DB-F97C71C0AB52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11F28068-A584-8FE0-178C-DA0A2B56B852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F3D8ED6-8D8C-FD61-F8AB-C9074E3EED96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81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bg object 32">
            <a:extLst>
              <a:ext uri="{FF2B5EF4-FFF2-40B4-BE49-F238E27FC236}">
                <a16:creationId xmlns:a16="http://schemas.microsoft.com/office/drawing/2014/main" id="{DEEDFB56-A25B-1AC1-2A90-D645EA3C8753}"/>
              </a:ext>
            </a:extLst>
          </p:cNvPr>
          <p:cNvSpPr/>
          <p:nvPr/>
        </p:nvSpPr>
        <p:spPr>
          <a:xfrm>
            <a:off x="431999" y="5868000"/>
            <a:ext cx="9468000" cy="1332000"/>
          </a:xfrm>
          <a:custGeom>
            <a:avLst/>
            <a:gdLst/>
            <a:ahLst/>
            <a:cxnLst/>
            <a:rect l="l" t="t" r="r" b="b"/>
            <a:pathLst>
              <a:path w="9421495" h="1339850">
                <a:moveTo>
                  <a:pt x="9421101" y="0"/>
                </a:moveTo>
                <a:lnTo>
                  <a:pt x="0" y="0"/>
                </a:lnTo>
                <a:lnTo>
                  <a:pt x="0" y="1339278"/>
                </a:lnTo>
                <a:lnTo>
                  <a:pt x="9421101" y="1339278"/>
                </a:lnTo>
                <a:lnTo>
                  <a:pt x="9421101" y="0"/>
                </a:lnTo>
                <a:close/>
              </a:path>
            </a:pathLst>
          </a:custGeom>
          <a:solidFill>
            <a:srgbClr val="EF41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bg object 33">
            <a:extLst>
              <a:ext uri="{FF2B5EF4-FFF2-40B4-BE49-F238E27FC236}">
                <a16:creationId xmlns:a16="http://schemas.microsoft.com/office/drawing/2014/main" id="{90963B32-6B5F-6193-FCEA-C01C70CF6553}"/>
              </a:ext>
            </a:extLst>
          </p:cNvPr>
          <p:cNvSpPr/>
          <p:nvPr/>
        </p:nvSpPr>
        <p:spPr>
          <a:xfrm>
            <a:off x="421200" y="432000"/>
            <a:ext cx="9486000" cy="2371090"/>
          </a:xfrm>
          <a:custGeom>
            <a:avLst/>
            <a:gdLst/>
            <a:ahLst/>
            <a:cxnLst/>
            <a:rect l="l" t="t" r="r" b="b"/>
            <a:pathLst>
              <a:path w="9460230" h="2371090">
                <a:moveTo>
                  <a:pt x="9460001" y="0"/>
                </a:moveTo>
                <a:lnTo>
                  <a:pt x="20421" y="0"/>
                </a:lnTo>
                <a:lnTo>
                  <a:pt x="20421" y="1544802"/>
                </a:lnTo>
                <a:lnTo>
                  <a:pt x="68110" y="1566049"/>
                </a:lnTo>
                <a:lnTo>
                  <a:pt x="115785" y="1586661"/>
                </a:lnTo>
                <a:lnTo>
                  <a:pt x="163474" y="1606638"/>
                </a:lnTo>
                <a:lnTo>
                  <a:pt x="211150" y="1625981"/>
                </a:lnTo>
                <a:lnTo>
                  <a:pt x="258838" y="1644713"/>
                </a:lnTo>
                <a:lnTo>
                  <a:pt x="306527" y="1662823"/>
                </a:lnTo>
                <a:lnTo>
                  <a:pt x="354203" y="1680324"/>
                </a:lnTo>
                <a:lnTo>
                  <a:pt x="401891" y="1697215"/>
                </a:lnTo>
                <a:lnTo>
                  <a:pt x="449567" y="1713522"/>
                </a:lnTo>
                <a:lnTo>
                  <a:pt x="497255" y="1729244"/>
                </a:lnTo>
                <a:lnTo>
                  <a:pt x="544931" y="1744370"/>
                </a:lnTo>
                <a:lnTo>
                  <a:pt x="592620" y="1758937"/>
                </a:lnTo>
                <a:lnTo>
                  <a:pt x="640295" y="1772920"/>
                </a:lnTo>
                <a:lnTo>
                  <a:pt x="687984" y="1786343"/>
                </a:lnTo>
                <a:lnTo>
                  <a:pt x="735660" y="1799209"/>
                </a:lnTo>
                <a:lnTo>
                  <a:pt x="783348" y="1811528"/>
                </a:lnTo>
                <a:lnTo>
                  <a:pt x="831037" y="1823313"/>
                </a:lnTo>
                <a:lnTo>
                  <a:pt x="878713" y="1834540"/>
                </a:lnTo>
                <a:lnTo>
                  <a:pt x="926401" y="1845246"/>
                </a:lnTo>
                <a:lnTo>
                  <a:pt x="974077" y="1855431"/>
                </a:lnTo>
                <a:lnTo>
                  <a:pt x="1021765" y="1865096"/>
                </a:lnTo>
                <a:lnTo>
                  <a:pt x="1069441" y="1874253"/>
                </a:lnTo>
                <a:lnTo>
                  <a:pt x="1117130" y="1882902"/>
                </a:lnTo>
                <a:lnTo>
                  <a:pt x="1164805" y="1891055"/>
                </a:lnTo>
                <a:lnTo>
                  <a:pt x="1212494" y="1898713"/>
                </a:lnTo>
                <a:lnTo>
                  <a:pt x="1260170" y="1905889"/>
                </a:lnTo>
                <a:lnTo>
                  <a:pt x="1355547" y="1918804"/>
                </a:lnTo>
                <a:lnTo>
                  <a:pt x="1450911" y="1929853"/>
                </a:lnTo>
                <a:lnTo>
                  <a:pt x="1546275" y="1939099"/>
                </a:lnTo>
                <a:lnTo>
                  <a:pt x="1641640" y="1946579"/>
                </a:lnTo>
                <a:lnTo>
                  <a:pt x="1737004" y="1952345"/>
                </a:lnTo>
                <a:lnTo>
                  <a:pt x="1832368" y="1956473"/>
                </a:lnTo>
                <a:lnTo>
                  <a:pt x="1927733" y="1958975"/>
                </a:lnTo>
                <a:lnTo>
                  <a:pt x="2023097" y="1959940"/>
                </a:lnTo>
                <a:lnTo>
                  <a:pt x="2061654" y="1959940"/>
                </a:lnTo>
                <a:lnTo>
                  <a:pt x="2166150" y="1958568"/>
                </a:lnTo>
                <a:lnTo>
                  <a:pt x="2261514" y="1955876"/>
                </a:lnTo>
                <a:lnTo>
                  <a:pt x="2356878" y="1951799"/>
                </a:lnTo>
                <a:lnTo>
                  <a:pt x="2452243" y="1946414"/>
                </a:lnTo>
                <a:lnTo>
                  <a:pt x="2595295" y="1935962"/>
                </a:lnTo>
                <a:lnTo>
                  <a:pt x="2738336" y="1922843"/>
                </a:lnTo>
                <a:lnTo>
                  <a:pt x="2881388" y="1907209"/>
                </a:lnTo>
                <a:lnTo>
                  <a:pt x="3024441" y="1889239"/>
                </a:lnTo>
                <a:lnTo>
                  <a:pt x="3215170" y="1861972"/>
                </a:lnTo>
                <a:lnTo>
                  <a:pt x="3405898" y="1831289"/>
                </a:lnTo>
                <a:lnTo>
                  <a:pt x="3644315" y="1788756"/>
                </a:lnTo>
                <a:lnTo>
                  <a:pt x="3978097" y="1722869"/>
                </a:lnTo>
                <a:lnTo>
                  <a:pt x="5503938" y="1386662"/>
                </a:lnTo>
                <a:lnTo>
                  <a:pt x="5837720" y="1319009"/>
                </a:lnTo>
                <a:lnTo>
                  <a:pt x="6076137" y="1274826"/>
                </a:lnTo>
                <a:lnTo>
                  <a:pt x="6266866" y="1242580"/>
                </a:lnTo>
                <a:lnTo>
                  <a:pt x="6457594" y="1213548"/>
                </a:lnTo>
                <a:lnTo>
                  <a:pt x="6600647" y="1194130"/>
                </a:lnTo>
                <a:lnTo>
                  <a:pt x="6742785" y="1177036"/>
                </a:lnTo>
                <a:lnTo>
                  <a:pt x="6773342" y="1173873"/>
                </a:lnTo>
                <a:lnTo>
                  <a:pt x="6773494" y="1174038"/>
                </a:lnTo>
                <a:lnTo>
                  <a:pt x="6794132" y="1195933"/>
                </a:lnTo>
                <a:lnTo>
                  <a:pt x="7116191" y="1246682"/>
                </a:lnTo>
                <a:lnTo>
                  <a:pt x="7225754" y="1256055"/>
                </a:lnTo>
                <a:lnTo>
                  <a:pt x="7211695" y="1256817"/>
                </a:lnTo>
                <a:lnTo>
                  <a:pt x="7163625" y="1259738"/>
                </a:lnTo>
                <a:lnTo>
                  <a:pt x="7115543" y="1262951"/>
                </a:lnTo>
                <a:lnTo>
                  <a:pt x="7067461" y="1266444"/>
                </a:lnTo>
                <a:lnTo>
                  <a:pt x="7019391" y="1270215"/>
                </a:lnTo>
                <a:lnTo>
                  <a:pt x="6971309" y="1274254"/>
                </a:lnTo>
                <a:lnTo>
                  <a:pt x="6923227" y="1278559"/>
                </a:lnTo>
                <a:lnTo>
                  <a:pt x="6827075" y="1287919"/>
                </a:lnTo>
                <a:lnTo>
                  <a:pt x="6730924" y="1298282"/>
                </a:lnTo>
                <a:lnTo>
                  <a:pt x="6634759" y="1309598"/>
                </a:lnTo>
                <a:lnTo>
                  <a:pt x="6538608" y="1321816"/>
                </a:lnTo>
                <a:lnTo>
                  <a:pt x="6442456" y="1334897"/>
                </a:lnTo>
                <a:lnTo>
                  <a:pt x="6346291" y="1348790"/>
                </a:lnTo>
                <a:lnTo>
                  <a:pt x="6250140" y="1363484"/>
                </a:lnTo>
                <a:lnTo>
                  <a:pt x="6153988" y="1378902"/>
                </a:lnTo>
                <a:lnTo>
                  <a:pt x="6057824" y="1395018"/>
                </a:lnTo>
                <a:lnTo>
                  <a:pt x="5961672" y="1411795"/>
                </a:lnTo>
                <a:lnTo>
                  <a:pt x="5865520" y="1429181"/>
                </a:lnTo>
                <a:lnTo>
                  <a:pt x="5769356" y="1447139"/>
                </a:lnTo>
                <a:lnTo>
                  <a:pt x="5673204" y="1465630"/>
                </a:lnTo>
                <a:lnTo>
                  <a:pt x="5528970" y="1494243"/>
                </a:lnTo>
                <a:lnTo>
                  <a:pt x="5384736" y="1523822"/>
                </a:lnTo>
                <a:lnTo>
                  <a:pt x="5192420" y="1564500"/>
                </a:lnTo>
                <a:lnTo>
                  <a:pt x="4952035" y="1616837"/>
                </a:lnTo>
                <a:lnTo>
                  <a:pt x="4375099" y="1745564"/>
                </a:lnTo>
                <a:lnTo>
                  <a:pt x="3990479" y="1830298"/>
                </a:lnTo>
                <a:lnTo>
                  <a:pt x="3798163" y="1871332"/>
                </a:lnTo>
                <a:lnTo>
                  <a:pt x="3653929" y="1901253"/>
                </a:lnTo>
                <a:lnTo>
                  <a:pt x="3509695" y="1930273"/>
                </a:lnTo>
                <a:lnTo>
                  <a:pt x="3365462" y="1958251"/>
                </a:lnTo>
                <a:lnTo>
                  <a:pt x="3269297" y="1976272"/>
                </a:lnTo>
                <a:lnTo>
                  <a:pt x="3173145" y="1993709"/>
                </a:lnTo>
                <a:lnTo>
                  <a:pt x="3076994" y="2010549"/>
                </a:lnTo>
                <a:lnTo>
                  <a:pt x="2980829" y="2026729"/>
                </a:lnTo>
                <a:lnTo>
                  <a:pt x="2884678" y="2042223"/>
                </a:lnTo>
                <a:lnTo>
                  <a:pt x="2788526" y="2056980"/>
                </a:lnTo>
                <a:lnTo>
                  <a:pt x="2692362" y="2070963"/>
                </a:lnTo>
                <a:lnTo>
                  <a:pt x="2596210" y="2084120"/>
                </a:lnTo>
                <a:lnTo>
                  <a:pt x="2500058" y="2096427"/>
                </a:lnTo>
                <a:lnTo>
                  <a:pt x="2403894" y="2107819"/>
                </a:lnTo>
                <a:lnTo>
                  <a:pt x="2307742" y="2118283"/>
                </a:lnTo>
                <a:lnTo>
                  <a:pt x="2211590" y="2127745"/>
                </a:lnTo>
                <a:lnTo>
                  <a:pt x="2163508" y="2132101"/>
                </a:lnTo>
                <a:lnTo>
                  <a:pt x="2115426" y="2136190"/>
                </a:lnTo>
                <a:lnTo>
                  <a:pt x="2067356" y="2140000"/>
                </a:lnTo>
                <a:lnTo>
                  <a:pt x="2019274" y="2143556"/>
                </a:lnTo>
                <a:lnTo>
                  <a:pt x="1971192" y="2146820"/>
                </a:lnTo>
                <a:lnTo>
                  <a:pt x="1923122" y="2149805"/>
                </a:lnTo>
                <a:lnTo>
                  <a:pt x="1875040" y="2152497"/>
                </a:lnTo>
                <a:lnTo>
                  <a:pt x="1826958" y="2154910"/>
                </a:lnTo>
                <a:lnTo>
                  <a:pt x="1778889" y="2157006"/>
                </a:lnTo>
                <a:lnTo>
                  <a:pt x="1730806" y="2158809"/>
                </a:lnTo>
                <a:lnTo>
                  <a:pt x="1682724" y="2160295"/>
                </a:lnTo>
                <a:lnTo>
                  <a:pt x="1634655" y="2161463"/>
                </a:lnTo>
                <a:lnTo>
                  <a:pt x="1586572" y="2162327"/>
                </a:lnTo>
                <a:lnTo>
                  <a:pt x="1538490" y="2162848"/>
                </a:lnTo>
                <a:lnTo>
                  <a:pt x="1490421" y="2163051"/>
                </a:lnTo>
                <a:lnTo>
                  <a:pt x="1442339" y="2162911"/>
                </a:lnTo>
                <a:lnTo>
                  <a:pt x="1394256" y="2162429"/>
                </a:lnTo>
                <a:lnTo>
                  <a:pt x="1346187" y="2161603"/>
                </a:lnTo>
                <a:lnTo>
                  <a:pt x="1298105" y="2160422"/>
                </a:lnTo>
                <a:lnTo>
                  <a:pt x="1250022" y="2158885"/>
                </a:lnTo>
                <a:lnTo>
                  <a:pt x="1201953" y="2156980"/>
                </a:lnTo>
                <a:lnTo>
                  <a:pt x="1153871" y="2154720"/>
                </a:lnTo>
                <a:lnTo>
                  <a:pt x="1105789" y="2152078"/>
                </a:lnTo>
                <a:lnTo>
                  <a:pt x="1057719" y="2149056"/>
                </a:lnTo>
                <a:lnTo>
                  <a:pt x="1009637" y="2145652"/>
                </a:lnTo>
                <a:lnTo>
                  <a:pt x="961555" y="2141867"/>
                </a:lnTo>
                <a:lnTo>
                  <a:pt x="913485" y="2137676"/>
                </a:lnTo>
                <a:lnTo>
                  <a:pt x="865403" y="2133092"/>
                </a:lnTo>
                <a:lnTo>
                  <a:pt x="817321" y="2128113"/>
                </a:lnTo>
                <a:lnTo>
                  <a:pt x="769251" y="2122703"/>
                </a:lnTo>
                <a:lnTo>
                  <a:pt x="721169" y="2116899"/>
                </a:lnTo>
                <a:lnTo>
                  <a:pt x="673087" y="2110663"/>
                </a:lnTo>
                <a:lnTo>
                  <a:pt x="625017" y="2104009"/>
                </a:lnTo>
                <a:lnTo>
                  <a:pt x="576935" y="2096909"/>
                </a:lnTo>
                <a:lnTo>
                  <a:pt x="528853" y="2089391"/>
                </a:lnTo>
                <a:lnTo>
                  <a:pt x="480783" y="2081415"/>
                </a:lnTo>
                <a:lnTo>
                  <a:pt x="432701" y="2073008"/>
                </a:lnTo>
                <a:lnTo>
                  <a:pt x="384619" y="2064143"/>
                </a:lnTo>
                <a:lnTo>
                  <a:pt x="336550" y="2054821"/>
                </a:lnTo>
                <a:lnTo>
                  <a:pt x="288467" y="2045030"/>
                </a:lnTo>
                <a:lnTo>
                  <a:pt x="240385" y="2034781"/>
                </a:lnTo>
                <a:lnTo>
                  <a:pt x="192316" y="2024049"/>
                </a:lnTo>
                <a:lnTo>
                  <a:pt x="144233" y="2012848"/>
                </a:lnTo>
                <a:lnTo>
                  <a:pt x="96151" y="2001164"/>
                </a:lnTo>
                <a:lnTo>
                  <a:pt x="48082" y="1988985"/>
                </a:lnTo>
                <a:lnTo>
                  <a:pt x="0" y="1976310"/>
                </a:lnTo>
                <a:lnTo>
                  <a:pt x="7188" y="2211298"/>
                </a:lnTo>
                <a:lnTo>
                  <a:pt x="55270" y="2223046"/>
                </a:lnTo>
                <a:lnTo>
                  <a:pt x="103339" y="2234285"/>
                </a:lnTo>
                <a:lnTo>
                  <a:pt x="151422" y="2245042"/>
                </a:lnTo>
                <a:lnTo>
                  <a:pt x="199504" y="2255329"/>
                </a:lnTo>
                <a:lnTo>
                  <a:pt x="247573" y="2265121"/>
                </a:lnTo>
                <a:lnTo>
                  <a:pt x="295656" y="2274455"/>
                </a:lnTo>
                <a:lnTo>
                  <a:pt x="343738" y="2283307"/>
                </a:lnTo>
                <a:lnTo>
                  <a:pt x="391807" y="2291715"/>
                </a:lnTo>
                <a:lnTo>
                  <a:pt x="439889" y="2299652"/>
                </a:lnTo>
                <a:lnTo>
                  <a:pt x="487972" y="2307145"/>
                </a:lnTo>
                <a:lnTo>
                  <a:pt x="536041" y="2314194"/>
                </a:lnTo>
                <a:lnTo>
                  <a:pt x="584123" y="2320798"/>
                </a:lnTo>
                <a:lnTo>
                  <a:pt x="632206" y="2326970"/>
                </a:lnTo>
                <a:lnTo>
                  <a:pt x="680275" y="2332710"/>
                </a:lnTo>
                <a:lnTo>
                  <a:pt x="728357" y="2338019"/>
                </a:lnTo>
                <a:lnTo>
                  <a:pt x="776439" y="2342921"/>
                </a:lnTo>
                <a:lnTo>
                  <a:pt x="824509" y="2347404"/>
                </a:lnTo>
                <a:lnTo>
                  <a:pt x="872591" y="2351468"/>
                </a:lnTo>
                <a:lnTo>
                  <a:pt x="920673" y="2355138"/>
                </a:lnTo>
                <a:lnTo>
                  <a:pt x="968743" y="2358415"/>
                </a:lnTo>
                <a:lnTo>
                  <a:pt x="1016825" y="2361285"/>
                </a:lnTo>
                <a:lnTo>
                  <a:pt x="1064907" y="2363774"/>
                </a:lnTo>
                <a:lnTo>
                  <a:pt x="1112977" y="2365883"/>
                </a:lnTo>
                <a:lnTo>
                  <a:pt x="1161059" y="2367610"/>
                </a:lnTo>
                <a:lnTo>
                  <a:pt x="1209141" y="2368969"/>
                </a:lnTo>
                <a:lnTo>
                  <a:pt x="1257211" y="2369959"/>
                </a:lnTo>
                <a:lnTo>
                  <a:pt x="1305293" y="2370582"/>
                </a:lnTo>
                <a:lnTo>
                  <a:pt x="1353375" y="2370848"/>
                </a:lnTo>
                <a:lnTo>
                  <a:pt x="1401445" y="2370772"/>
                </a:lnTo>
                <a:lnTo>
                  <a:pt x="1449527" y="2370353"/>
                </a:lnTo>
                <a:lnTo>
                  <a:pt x="1497609" y="2369578"/>
                </a:lnTo>
                <a:lnTo>
                  <a:pt x="1545678" y="2368473"/>
                </a:lnTo>
                <a:lnTo>
                  <a:pt x="1593761" y="2367051"/>
                </a:lnTo>
                <a:lnTo>
                  <a:pt x="1641843" y="2365286"/>
                </a:lnTo>
                <a:lnTo>
                  <a:pt x="1689912" y="2363216"/>
                </a:lnTo>
                <a:lnTo>
                  <a:pt x="1737995" y="2360828"/>
                </a:lnTo>
                <a:lnTo>
                  <a:pt x="1786077" y="2358123"/>
                </a:lnTo>
                <a:lnTo>
                  <a:pt x="1834146" y="2355126"/>
                </a:lnTo>
                <a:lnTo>
                  <a:pt x="1882228" y="2351824"/>
                </a:lnTo>
                <a:lnTo>
                  <a:pt x="1930311" y="2348217"/>
                </a:lnTo>
                <a:lnTo>
                  <a:pt x="1978380" y="2344343"/>
                </a:lnTo>
                <a:lnTo>
                  <a:pt x="2026462" y="2340178"/>
                </a:lnTo>
                <a:lnTo>
                  <a:pt x="2074545" y="2335733"/>
                </a:lnTo>
                <a:lnTo>
                  <a:pt x="2122614" y="2331008"/>
                </a:lnTo>
                <a:lnTo>
                  <a:pt x="2170696" y="2326030"/>
                </a:lnTo>
                <a:lnTo>
                  <a:pt x="2218779" y="2320785"/>
                </a:lnTo>
                <a:lnTo>
                  <a:pt x="2266848" y="2315286"/>
                </a:lnTo>
                <a:lnTo>
                  <a:pt x="2363012" y="2303538"/>
                </a:lnTo>
                <a:lnTo>
                  <a:pt x="2459164" y="2290826"/>
                </a:lnTo>
                <a:lnTo>
                  <a:pt x="2555316" y="2277186"/>
                </a:lnTo>
                <a:lnTo>
                  <a:pt x="2651480" y="2262670"/>
                </a:lnTo>
                <a:lnTo>
                  <a:pt x="2747632" y="2247328"/>
                </a:lnTo>
                <a:lnTo>
                  <a:pt x="2843784" y="2231186"/>
                </a:lnTo>
                <a:lnTo>
                  <a:pt x="2939948" y="2214283"/>
                </a:lnTo>
                <a:lnTo>
                  <a:pt x="3036100" y="2196681"/>
                </a:lnTo>
                <a:lnTo>
                  <a:pt x="3132251" y="2178405"/>
                </a:lnTo>
                <a:lnTo>
                  <a:pt x="3228416" y="2159508"/>
                </a:lnTo>
                <a:lnTo>
                  <a:pt x="3324568" y="2140013"/>
                </a:lnTo>
                <a:lnTo>
                  <a:pt x="3420719" y="2119998"/>
                </a:lnTo>
                <a:lnTo>
                  <a:pt x="3564953" y="2089035"/>
                </a:lnTo>
                <a:lnTo>
                  <a:pt x="3709187" y="2057082"/>
                </a:lnTo>
                <a:lnTo>
                  <a:pt x="3901503" y="2013204"/>
                </a:lnTo>
                <a:lnTo>
                  <a:pt x="4141901" y="1956765"/>
                </a:lnTo>
                <a:lnTo>
                  <a:pt x="4814989" y="1794725"/>
                </a:lnTo>
                <a:lnTo>
                  <a:pt x="5151539" y="1714830"/>
                </a:lnTo>
                <a:lnTo>
                  <a:pt x="5343842" y="1670481"/>
                </a:lnTo>
                <a:lnTo>
                  <a:pt x="5488076" y="1638084"/>
                </a:lnTo>
                <a:lnTo>
                  <a:pt x="5632310" y="1606613"/>
                </a:lnTo>
                <a:lnTo>
                  <a:pt x="5776544" y="1576197"/>
                </a:lnTo>
                <a:lnTo>
                  <a:pt x="5872708" y="1556562"/>
                </a:lnTo>
                <a:lnTo>
                  <a:pt x="5968860" y="1537512"/>
                </a:lnTo>
                <a:lnTo>
                  <a:pt x="6065012" y="1519072"/>
                </a:lnTo>
                <a:lnTo>
                  <a:pt x="6161176" y="1501292"/>
                </a:lnTo>
                <a:lnTo>
                  <a:pt x="6257328" y="1484223"/>
                </a:lnTo>
                <a:lnTo>
                  <a:pt x="6353480" y="1467878"/>
                </a:lnTo>
                <a:lnTo>
                  <a:pt x="6449644" y="1452321"/>
                </a:lnTo>
                <a:lnTo>
                  <a:pt x="6545796" y="1437601"/>
                </a:lnTo>
                <a:lnTo>
                  <a:pt x="6641947" y="1423733"/>
                </a:lnTo>
                <a:lnTo>
                  <a:pt x="6738112" y="1410779"/>
                </a:lnTo>
                <a:lnTo>
                  <a:pt x="6834264" y="1398790"/>
                </a:lnTo>
                <a:lnTo>
                  <a:pt x="6930415" y="1387779"/>
                </a:lnTo>
                <a:lnTo>
                  <a:pt x="6978497" y="1382661"/>
                </a:lnTo>
                <a:lnTo>
                  <a:pt x="7026580" y="1377810"/>
                </a:lnTo>
                <a:lnTo>
                  <a:pt x="7074649" y="1373225"/>
                </a:lnTo>
                <a:lnTo>
                  <a:pt x="7122731" y="1368920"/>
                </a:lnTo>
                <a:lnTo>
                  <a:pt x="7170814" y="1364894"/>
                </a:lnTo>
                <a:lnTo>
                  <a:pt x="7218883" y="1361147"/>
                </a:lnTo>
                <a:lnTo>
                  <a:pt x="7266965" y="1357706"/>
                </a:lnTo>
                <a:lnTo>
                  <a:pt x="7315047" y="1354543"/>
                </a:lnTo>
                <a:lnTo>
                  <a:pt x="7363117" y="1351686"/>
                </a:lnTo>
                <a:lnTo>
                  <a:pt x="7411199" y="1349146"/>
                </a:lnTo>
                <a:lnTo>
                  <a:pt x="7459281" y="1346911"/>
                </a:lnTo>
                <a:lnTo>
                  <a:pt x="7507351" y="1344980"/>
                </a:lnTo>
                <a:lnTo>
                  <a:pt x="7555433" y="1343393"/>
                </a:lnTo>
                <a:lnTo>
                  <a:pt x="7603515" y="1342123"/>
                </a:lnTo>
                <a:lnTo>
                  <a:pt x="7651585" y="1341183"/>
                </a:lnTo>
                <a:lnTo>
                  <a:pt x="7699667" y="1340586"/>
                </a:lnTo>
                <a:lnTo>
                  <a:pt x="7747749" y="1340332"/>
                </a:lnTo>
                <a:lnTo>
                  <a:pt x="7795819" y="1340421"/>
                </a:lnTo>
                <a:lnTo>
                  <a:pt x="7843901" y="1340866"/>
                </a:lnTo>
                <a:lnTo>
                  <a:pt x="7891983" y="1341666"/>
                </a:lnTo>
                <a:lnTo>
                  <a:pt x="7940053" y="1342834"/>
                </a:lnTo>
                <a:lnTo>
                  <a:pt x="7988135" y="1344383"/>
                </a:lnTo>
                <a:lnTo>
                  <a:pt x="8036217" y="1346288"/>
                </a:lnTo>
                <a:lnTo>
                  <a:pt x="8084286" y="1348587"/>
                </a:lnTo>
                <a:lnTo>
                  <a:pt x="8132369" y="1351267"/>
                </a:lnTo>
                <a:lnTo>
                  <a:pt x="8180451" y="1354340"/>
                </a:lnTo>
                <a:lnTo>
                  <a:pt x="8228520" y="1357807"/>
                </a:lnTo>
                <a:lnTo>
                  <a:pt x="8276603" y="1361668"/>
                </a:lnTo>
                <a:lnTo>
                  <a:pt x="8324685" y="1365935"/>
                </a:lnTo>
                <a:lnTo>
                  <a:pt x="8372754" y="1370622"/>
                </a:lnTo>
                <a:lnTo>
                  <a:pt x="8420836" y="1375727"/>
                </a:lnTo>
                <a:lnTo>
                  <a:pt x="8468919" y="1381252"/>
                </a:lnTo>
                <a:lnTo>
                  <a:pt x="8516988" y="1387208"/>
                </a:lnTo>
                <a:lnTo>
                  <a:pt x="8565070" y="1393583"/>
                </a:lnTo>
                <a:lnTo>
                  <a:pt x="8613153" y="1400403"/>
                </a:lnTo>
                <a:lnTo>
                  <a:pt x="8661222" y="1407668"/>
                </a:lnTo>
                <a:lnTo>
                  <a:pt x="8709304" y="1415389"/>
                </a:lnTo>
                <a:lnTo>
                  <a:pt x="8757387" y="1423555"/>
                </a:lnTo>
                <a:lnTo>
                  <a:pt x="8805469" y="1432179"/>
                </a:lnTo>
                <a:lnTo>
                  <a:pt x="8853538" y="1441272"/>
                </a:lnTo>
                <a:lnTo>
                  <a:pt x="8901620" y="1450822"/>
                </a:lnTo>
                <a:lnTo>
                  <a:pt x="8949703" y="1460868"/>
                </a:lnTo>
                <a:lnTo>
                  <a:pt x="8997772" y="1471383"/>
                </a:lnTo>
                <a:lnTo>
                  <a:pt x="9045854" y="1482382"/>
                </a:lnTo>
                <a:lnTo>
                  <a:pt x="9093937" y="1493862"/>
                </a:lnTo>
                <a:lnTo>
                  <a:pt x="9142006" y="1505851"/>
                </a:lnTo>
                <a:lnTo>
                  <a:pt x="9190088" y="1518335"/>
                </a:lnTo>
                <a:lnTo>
                  <a:pt x="9238170" y="1531327"/>
                </a:lnTo>
                <a:lnTo>
                  <a:pt x="9286240" y="1544840"/>
                </a:lnTo>
                <a:lnTo>
                  <a:pt x="9334322" y="1558861"/>
                </a:lnTo>
                <a:lnTo>
                  <a:pt x="9382404" y="1573403"/>
                </a:lnTo>
                <a:lnTo>
                  <a:pt x="9430474" y="1588477"/>
                </a:lnTo>
                <a:lnTo>
                  <a:pt x="9459989" y="1598053"/>
                </a:lnTo>
                <a:lnTo>
                  <a:pt x="9459989" y="1533156"/>
                </a:lnTo>
                <a:lnTo>
                  <a:pt x="9423286" y="1520647"/>
                </a:lnTo>
                <a:lnTo>
                  <a:pt x="9375216" y="1504797"/>
                </a:lnTo>
                <a:lnTo>
                  <a:pt x="9327134" y="1489481"/>
                </a:lnTo>
                <a:lnTo>
                  <a:pt x="9279052" y="1474685"/>
                </a:lnTo>
                <a:lnTo>
                  <a:pt x="9230982" y="1460398"/>
                </a:lnTo>
                <a:lnTo>
                  <a:pt x="9182900" y="1446618"/>
                </a:lnTo>
                <a:lnTo>
                  <a:pt x="9134818" y="1433360"/>
                </a:lnTo>
                <a:lnTo>
                  <a:pt x="9086748" y="1420596"/>
                </a:lnTo>
                <a:lnTo>
                  <a:pt x="9038666" y="1408315"/>
                </a:lnTo>
                <a:lnTo>
                  <a:pt x="8990584" y="1396542"/>
                </a:lnTo>
                <a:lnTo>
                  <a:pt x="8942514" y="1385239"/>
                </a:lnTo>
                <a:lnTo>
                  <a:pt x="8894432" y="1374419"/>
                </a:lnTo>
                <a:lnTo>
                  <a:pt x="8846350" y="1364081"/>
                </a:lnTo>
                <a:lnTo>
                  <a:pt x="8798281" y="1354201"/>
                </a:lnTo>
                <a:lnTo>
                  <a:pt x="8750198" y="1344790"/>
                </a:lnTo>
                <a:lnTo>
                  <a:pt x="8702116" y="1335836"/>
                </a:lnTo>
                <a:lnTo>
                  <a:pt x="8654034" y="1327327"/>
                </a:lnTo>
                <a:lnTo>
                  <a:pt x="8605964" y="1319276"/>
                </a:lnTo>
                <a:lnTo>
                  <a:pt x="8557882" y="1311668"/>
                </a:lnTo>
                <a:lnTo>
                  <a:pt x="8509800" y="1304493"/>
                </a:lnTo>
                <a:lnTo>
                  <a:pt x="8461731" y="1297749"/>
                </a:lnTo>
                <a:lnTo>
                  <a:pt x="8413648" y="1291437"/>
                </a:lnTo>
                <a:lnTo>
                  <a:pt x="8365566" y="1285544"/>
                </a:lnTo>
                <a:lnTo>
                  <a:pt x="8317497" y="1280071"/>
                </a:lnTo>
                <a:lnTo>
                  <a:pt x="8269414" y="1275003"/>
                </a:lnTo>
                <a:lnTo>
                  <a:pt x="8221332" y="1270330"/>
                </a:lnTo>
                <a:lnTo>
                  <a:pt x="8173263" y="1266075"/>
                </a:lnTo>
                <a:lnTo>
                  <a:pt x="8125180" y="1262214"/>
                </a:lnTo>
                <a:lnTo>
                  <a:pt x="8077098" y="1258735"/>
                </a:lnTo>
                <a:lnTo>
                  <a:pt x="8029029" y="1255636"/>
                </a:lnTo>
                <a:lnTo>
                  <a:pt x="7980947" y="1252931"/>
                </a:lnTo>
                <a:lnTo>
                  <a:pt x="7932864" y="1250594"/>
                </a:lnTo>
                <a:lnTo>
                  <a:pt x="7884795" y="1248613"/>
                </a:lnTo>
                <a:lnTo>
                  <a:pt x="7836713" y="1247013"/>
                </a:lnTo>
                <a:lnTo>
                  <a:pt x="7788630" y="1245768"/>
                </a:lnTo>
                <a:lnTo>
                  <a:pt x="7740561" y="1244866"/>
                </a:lnTo>
                <a:lnTo>
                  <a:pt x="7692479" y="1244320"/>
                </a:lnTo>
                <a:lnTo>
                  <a:pt x="7644397" y="1244117"/>
                </a:lnTo>
                <a:lnTo>
                  <a:pt x="7596327" y="1244244"/>
                </a:lnTo>
                <a:lnTo>
                  <a:pt x="7548245" y="1244714"/>
                </a:lnTo>
                <a:lnTo>
                  <a:pt x="7500163" y="1245501"/>
                </a:lnTo>
                <a:lnTo>
                  <a:pt x="7452093" y="1246619"/>
                </a:lnTo>
                <a:lnTo>
                  <a:pt x="7404011" y="1248041"/>
                </a:lnTo>
                <a:lnTo>
                  <a:pt x="7358888" y="1249680"/>
                </a:lnTo>
                <a:lnTo>
                  <a:pt x="7402347" y="1240942"/>
                </a:lnTo>
                <a:lnTo>
                  <a:pt x="7498499" y="1181785"/>
                </a:lnTo>
                <a:lnTo>
                  <a:pt x="7540371" y="1130211"/>
                </a:lnTo>
                <a:lnTo>
                  <a:pt x="7608379" y="1130198"/>
                </a:lnTo>
                <a:lnTo>
                  <a:pt x="7649667" y="1130630"/>
                </a:lnTo>
                <a:lnTo>
                  <a:pt x="7745031" y="1133144"/>
                </a:lnTo>
                <a:lnTo>
                  <a:pt x="7840396" y="1137259"/>
                </a:lnTo>
                <a:lnTo>
                  <a:pt x="7935760" y="1143038"/>
                </a:lnTo>
                <a:lnTo>
                  <a:pt x="8031124" y="1150518"/>
                </a:lnTo>
                <a:lnTo>
                  <a:pt x="8126489" y="1159751"/>
                </a:lnTo>
                <a:lnTo>
                  <a:pt x="8221853" y="1170813"/>
                </a:lnTo>
                <a:lnTo>
                  <a:pt x="8317217" y="1183728"/>
                </a:lnTo>
                <a:lnTo>
                  <a:pt x="8364906" y="1190904"/>
                </a:lnTo>
                <a:lnTo>
                  <a:pt x="8412581" y="1198562"/>
                </a:lnTo>
                <a:lnTo>
                  <a:pt x="8460270" y="1206703"/>
                </a:lnTo>
                <a:lnTo>
                  <a:pt x="8507946" y="1215364"/>
                </a:lnTo>
                <a:lnTo>
                  <a:pt x="8555634" y="1224508"/>
                </a:lnTo>
                <a:lnTo>
                  <a:pt x="8603310" y="1234173"/>
                </a:lnTo>
                <a:lnTo>
                  <a:pt x="8650999" y="1244358"/>
                </a:lnTo>
                <a:lnTo>
                  <a:pt x="8698687" y="1255064"/>
                </a:lnTo>
                <a:lnTo>
                  <a:pt x="8746363" y="1266304"/>
                </a:lnTo>
                <a:lnTo>
                  <a:pt x="8794051" y="1278077"/>
                </a:lnTo>
                <a:lnTo>
                  <a:pt x="8841727" y="1290396"/>
                </a:lnTo>
                <a:lnTo>
                  <a:pt x="8889416" y="1303261"/>
                </a:lnTo>
                <a:lnTo>
                  <a:pt x="8937092" y="1316685"/>
                </a:lnTo>
                <a:lnTo>
                  <a:pt x="8984780" y="1330680"/>
                </a:lnTo>
                <a:lnTo>
                  <a:pt x="9032456" y="1345234"/>
                </a:lnTo>
                <a:lnTo>
                  <a:pt x="9080144" y="1360373"/>
                </a:lnTo>
                <a:lnTo>
                  <a:pt x="9127820" y="1376083"/>
                </a:lnTo>
                <a:lnTo>
                  <a:pt x="9175509" y="1392389"/>
                </a:lnTo>
                <a:lnTo>
                  <a:pt x="9223197" y="1409293"/>
                </a:lnTo>
                <a:lnTo>
                  <a:pt x="9270873" y="1426794"/>
                </a:lnTo>
                <a:lnTo>
                  <a:pt x="9318561" y="1444904"/>
                </a:lnTo>
                <a:lnTo>
                  <a:pt x="9366237" y="1463624"/>
                </a:lnTo>
                <a:lnTo>
                  <a:pt x="9413926" y="1482979"/>
                </a:lnTo>
                <a:lnTo>
                  <a:pt x="9460001" y="1502270"/>
                </a:lnTo>
                <a:lnTo>
                  <a:pt x="9460001" y="1129766"/>
                </a:lnTo>
                <a:lnTo>
                  <a:pt x="9460001" y="0"/>
                </a:lnTo>
                <a:close/>
              </a:path>
            </a:pathLst>
          </a:custGeom>
          <a:solidFill>
            <a:srgbClr val="EF413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5" name="bg object 35">
            <a:extLst>
              <a:ext uri="{FF2B5EF4-FFF2-40B4-BE49-F238E27FC236}">
                <a16:creationId xmlns:a16="http://schemas.microsoft.com/office/drawing/2014/main" id="{2FA5A31E-EE76-9C82-E223-8A9987C3D99E}"/>
              </a:ext>
            </a:extLst>
          </p:cNvPr>
          <p:cNvSpPr/>
          <p:nvPr/>
        </p:nvSpPr>
        <p:spPr>
          <a:xfrm>
            <a:off x="7080386" y="398559"/>
            <a:ext cx="1898650" cy="1170940"/>
          </a:xfrm>
          <a:custGeom>
            <a:avLst/>
            <a:gdLst/>
            <a:ahLst/>
            <a:cxnLst/>
            <a:rect l="l" t="t" r="r" b="b"/>
            <a:pathLst>
              <a:path w="1898650" h="1170940">
                <a:moveTo>
                  <a:pt x="967168" y="411695"/>
                </a:moveTo>
                <a:lnTo>
                  <a:pt x="939152" y="384657"/>
                </a:lnTo>
                <a:lnTo>
                  <a:pt x="893356" y="366166"/>
                </a:lnTo>
                <a:lnTo>
                  <a:pt x="832662" y="345655"/>
                </a:lnTo>
                <a:lnTo>
                  <a:pt x="776020" y="331343"/>
                </a:lnTo>
                <a:lnTo>
                  <a:pt x="732472" y="327533"/>
                </a:lnTo>
                <a:lnTo>
                  <a:pt x="711034" y="338518"/>
                </a:lnTo>
                <a:lnTo>
                  <a:pt x="759345" y="387832"/>
                </a:lnTo>
                <a:lnTo>
                  <a:pt x="814171" y="414972"/>
                </a:lnTo>
                <a:lnTo>
                  <a:pt x="874712" y="439508"/>
                </a:lnTo>
                <a:lnTo>
                  <a:pt x="920661" y="453974"/>
                </a:lnTo>
                <a:lnTo>
                  <a:pt x="944854" y="454964"/>
                </a:lnTo>
                <a:lnTo>
                  <a:pt x="955967" y="445452"/>
                </a:lnTo>
                <a:lnTo>
                  <a:pt x="962660" y="428409"/>
                </a:lnTo>
                <a:lnTo>
                  <a:pt x="967168" y="411695"/>
                </a:lnTo>
                <a:close/>
              </a:path>
              <a:path w="1898650" h="1170940">
                <a:moveTo>
                  <a:pt x="1898523" y="157822"/>
                </a:moveTo>
                <a:lnTo>
                  <a:pt x="1893138" y="121653"/>
                </a:lnTo>
                <a:lnTo>
                  <a:pt x="1886432" y="106959"/>
                </a:lnTo>
                <a:lnTo>
                  <a:pt x="1876386" y="84924"/>
                </a:lnTo>
                <a:lnTo>
                  <a:pt x="1850250" y="48806"/>
                </a:lnTo>
                <a:lnTo>
                  <a:pt x="1816709" y="14465"/>
                </a:lnTo>
                <a:lnTo>
                  <a:pt x="1798764" y="0"/>
                </a:lnTo>
                <a:lnTo>
                  <a:pt x="1054481" y="0"/>
                </a:lnTo>
                <a:lnTo>
                  <a:pt x="1041882" y="7518"/>
                </a:lnTo>
                <a:lnTo>
                  <a:pt x="1015822" y="22313"/>
                </a:lnTo>
                <a:lnTo>
                  <a:pt x="1015822" y="418084"/>
                </a:lnTo>
                <a:lnTo>
                  <a:pt x="1012291" y="448411"/>
                </a:lnTo>
                <a:lnTo>
                  <a:pt x="994968" y="474243"/>
                </a:lnTo>
                <a:lnTo>
                  <a:pt x="964145" y="489585"/>
                </a:lnTo>
                <a:lnTo>
                  <a:pt x="918311" y="490855"/>
                </a:lnTo>
                <a:lnTo>
                  <a:pt x="855941" y="474459"/>
                </a:lnTo>
                <a:lnTo>
                  <a:pt x="800214" y="449707"/>
                </a:lnTo>
                <a:lnTo>
                  <a:pt x="750150" y="419785"/>
                </a:lnTo>
                <a:lnTo>
                  <a:pt x="710742" y="387781"/>
                </a:lnTo>
                <a:lnTo>
                  <a:pt x="686993" y="356755"/>
                </a:lnTo>
                <a:lnTo>
                  <a:pt x="683971" y="330542"/>
                </a:lnTo>
                <a:lnTo>
                  <a:pt x="683882" y="329806"/>
                </a:lnTo>
                <a:lnTo>
                  <a:pt x="703935" y="311162"/>
                </a:lnTo>
                <a:lnTo>
                  <a:pt x="742403" y="302577"/>
                </a:lnTo>
                <a:lnTo>
                  <a:pt x="793407" y="303352"/>
                </a:lnTo>
                <a:lnTo>
                  <a:pt x="851090" y="312788"/>
                </a:lnTo>
                <a:lnTo>
                  <a:pt x="909548" y="330187"/>
                </a:lnTo>
                <a:lnTo>
                  <a:pt x="967701" y="357924"/>
                </a:lnTo>
                <a:lnTo>
                  <a:pt x="1002042" y="387565"/>
                </a:lnTo>
                <a:lnTo>
                  <a:pt x="1015822" y="418084"/>
                </a:lnTo>
                <a:lnTo>
                  <a:pt x="1015822" y="22313"/>
                </a:lnTo>
                <a:lnTo>
                  <a:pt x="943991" y="61379"/>
                </a:lnTo>
                <a:lnTo>
                  <a:pt x="902563" y="81267"/>
                </a:lnTo>
                <a:lnTo>
                  <a:pt x="849807" y="97345"/>
                </a:lnTo>
                <a:lnTo>
                  <a:pt x="845921" y="106959"/>
                </a:lnTo>
                <a:lnTo>
                  <a:pt x="867968" y="203"/>
                </a:lnTo>
                <a:lnTo>
                  <a:pt x="868006" y="0"/>
                </a:lnTo>
                <a:lnTo>
                  <a:pt x="717270" y="0"/>
                </a:lnTo>
                <a:lnTo>
                  <a:pt x="717054" y="203"/>
                </a:lnTo>
                <a:lnTo>
                  <a:pt x="705218" y="18834"/>
                </a:lnTo>
                <a:lnTo>
                  <a:pt x="699223" y="37896"/>
                </a:lnTo>
                <a:lnTo>
                  <a:pt x="672553" y="413664"/>
                </a:lnTo>
                <a:lnTo>
                  <a:pt x="754265" y="439127"/>
                </a:lnTo>
                <a:lnTo>
                  <a:pt x="809104" y="465277"/>
                </a:lnTo>
                <a:lnTo>
                  <a:pt x="841286" y="490054"/>
                </a:lnTo>
                <a:lnTo>
                  <a:pt x="855040" y="511454"/>
                </a:lnTo>
                <a:lnTo>
                  <a:pt x="854608" y="526796"/>
                </a:lnTo>
                <a:lnTo>
                  <a:pt x="854583" y="527380"/>
                </a:lnTo>
                <a:lnTo>
                  <a:pt x="846099" y="526796"/>
                </a:lnTo>
                <a:lnTo>
                  <a:pt x="820978" y="511454"/>
                </a:lnTo>
                <a:lnTo>
                  <a:pt x="767181" y="486613"/>
                </a:lnTo>
                <a:lnTo>
                  <a:pt x="672642" y="457542"/>
                </a:lnTo>
                <a:lnTo>
                  <a:pt x="665111" y="518502"/>
                </a:lnTo>
                <a:lnTo>
                  <a:pt x="739241" y="547801"/>
                </a:lnTo>
                <a:lnTo>
                  <a:pt x="782802" y="576338"/>
                </a:lnTo>
                <a:lnTo>
                  <a:pt x="801789" y="601205"/>
                </a:lnTo>
                <a:lnTo>
                  <a:pt x="802157" y="617956"/>
                </a:lnTo>
                <a:lnTo>
                  <a:pt x="802182" y="619544"/>
                </a:lnTo>
                <a:lnTo>
                  <a:pt x="795108" y="620229"/>
                </a:lnTo>
                <a:lnTo>
                  <a:pt x="775627" y="608939"/>
                </a:lnTo>
                <a:lnTo>
                  <a:pt x="735050" y="588594"/>
                </a:lnTo>
                <a:lnTo>
                  <a:pt x="664692" y="562178"/>
                </a:lnTo>
                <a:lnTo>
                  <a:pt x="661390" y="570915"/>
                </a:lnTo>
                <a:lnTo>
                  <a:pt x="657136" y="578891"/>
                </a:lnTo>
                <a:lnTo>
                  <a:pt x="652830" y="586714"/>
                </a:lnTo>
                <a:lnTo>
                  <a:pt x="648487" y="594385"/>
                </a:lnTo>
                <a:lnTo>
                  <a:pt x="644105" y="601891"/>
                </a:lnTo>
                <a:lnTo>
                  <a:pt x="711225" y="630161"/>
                </a:lnTo>
                <a:lnTo>
                  <a:pt x="747534" y="655256"/>
                </a:lnTo>
                <a:lnTo>
                  <a:pt x="750747" y="657529"/>
                </a:lnTo>
                <a:lnTo>
                  <a:pt x="767765" y="681088"/>
                </a:lnTo>
                <a:lnTo>
                  <a:pt x="767842" y="698588"/>
                </a:lnTo>
                <a:lnTo>
                  <a:pt x="759409" y="698588"/>
                </a:lnTo>
                <a:lnTo>
                  <a:pt x="736638" y="685622"/>
                </a:lnTo>
                <a:lnTo>
                  <a:pt x="697179" y="665784"/>
                </a:lnTo>
                <a:lnTo>
                  <a:pt x="693026" y="663689"/>
                </a:lnTo>
                <a:lnTo>
                  <a:pt x="621652" y="636574"/>
                </a:lnTo>
                <a:lnTo>
                  <a:pt x="615035" y="646201"/>
                </a:lnTo>
                <a:lnTo>
                  <a:pt x="609866" y="652868"/>
                </a:lnTo>
                <a:lnTo>
                  <a:pt x="604634" y="658685"/>
                </a:lnTo>
                <a:lnTo>
                  <a:pt x="597839" y="665784"/>
                </a:lnTo>
                <a:lnTo>
                  <a:pt x="570318" y="658088"/>
                </a:lnTo>
                <a:lnTo>
                  <a:pt x="547281" y="655256"/>
                </a:lnTo>
                <a:lnTo>
                  <a:pt x="530123" y="657529"/>
                </a:lnTo>
                <a:lnTo>
                  <a:pt x="520268" y="665200"/>
                </a:lnTo>
                <a:lnTo>
                  <a:pt x="518515" y="672350"/>
                </a:lnTo>
                <a:lnTo>
                  <a:pt x="520090" y="680885"/>
                </a:lnTo>
                <a:lnTo>
                  <a:pt x="524751" y="690549"/>
                </a:lnTo>
                <a:lnTo>
                  <a:pt x="532257" y="701116"/>
                </a:lnTo>
                <a:lnTo>
                  <a:pt x="520217" y="700773"/>
                </a:lnTo>
                <a:lnTo>
                  <a:pt x="495846" y="717727"/>
                </a:lnTo>
                <a:lnTo>
                  <a:pt x="496658" y="722045"/>
                </a:lnTo>
                <a:lnTo>
                  <a:pt x="384149" y="756196"/>
                </a:lnTo>
                <a:lnTo>
                  <a:pt x="269240" y="783120"/>
                </a:lnTo>
                <a:lnTo>
                  <a:pt x="179832" y="800773"/>
                </a:lnTo>
                <a:lnTo>
                  <a:pt x="143827" y="807110"/>
                </a:lnTo>
                <a:lnTo>
                  <a:pt x="61937" y="834504"/>
                </a:lnTo>
                <a:lnTo>
                  <a:pt x="19646" y="860463"/>
                </a:lnTo>
                <a:lnTo>
                  <a:pt x="3505" y="900112"/>
                </a:lnTo>
                <a:lnTo>
                  <a:pt x="0" y="968603"/>
                </a:lnTo>
                <a:lnTo>
                  <a:pt x="2489" y="1000226"/>
                </a:lnTo>
                <a:lnTo>
                  <a:pt x="26441" y="1059713"/>
                </a:lnTo>
                <a:lnTo>
                  <a:pt x="76746" y="1110538"/>
                </a:lnTo>
                <a:lnTo>
                  <a:pt x="112179" y="1131316"/>
                </a:lnTo>
                <a:lnTo>
                  <a:pt x="154673" y="1148270"/>
                </a:lnTo>
                <a:lnTo>
                  <a:pt x="204381" y="1160856"/>
                </a:lnTo>
                <a:lnTo>
                  <a:pt x="261442" y="1168527"/>
                </a:lnTo>
                <a:lnTo>
                  <a:pt x="326047" y="1170736"/>
                </a:lnTo>
                <a:lnTo>
                  <a:pt x="398310" y="1166926"/>
                </a:lnTo>
                <a:lnTo>
                  <a:pt x="454571" y="1160208"/>
                </a:lnTo>
                <a:lnTo>
                  <a:pt x="505548" y="1152537"/>
                </a:lnTo>
                <a:lnTo>
                  <a:pt x="707580" y="1114679"/>
                </a:lnTo>
                <a:lnTo>
                  <a:pt x="751662" y="1104976"/>
                </a:lnTo>
                <a:lnTo>
                  <a:pt x="792543" y="1090726"/>
                </a:lnTo>
                <a:lnTo>
                  <a:pt x="827405" y="1068476"/>
                </a:lnTo>
                <a:lnTo>
                  <a:pt x="853427" y="1034770"/>
                </a:lnTo>
                <a:lnTo>
                  <a:pt x="869403" y="1005624"/>
                </a:lnTo>
                <a:lnTo>
                  <a:pt x="888593" y="974610"/>
                </a:lnTo>
                <a:lnTo>
                  <a:pt x="910856" y="941971"/>
                </a:lnTo>
                <a:lnTo>
                  <a:pt x="936078" y="907986"/>
                </a:lnTo>
                <a:lnTo>
                  <a:pt x="964133" y="872896"/>
                </a:lnTo>
                <a:lnTo>
                  <a:pt x="994879" y="836955"/>
                </a:lnTo>
                <a:lnTo>
                  <a:pt x="1028192" y="800430"/>
                </a:lnTo>
                <a:lnTo>
                  <a:pt x="1063942" y="763574"/>
                </a:lnTo>
                <a:lnTo>
                  <a:pt x="1102004" y="726643"/>
                </a:lnTo>
                <a:lnTo>
                  <a:pt x="1129969" y="701116"/>
                </a:lnTo>
                <a:lnTo>
                  <a:pt x="1132738" y="698588"/>
                </a:lnTo>
                <a:lnTo>
                  <a:pt x="1142250" y="689889"/>
                </a:lnTo>
                <a:lnTo>
                  <a:pt x="1184541" y="653580"/>
                </a:lnTo>
                <a:lnTo>
                  <a:pt x="1225931" y="620229"/>
                </a:lnTo>
                <a:lnTo>
                  <a:pt x="1228750" y="617956"/>
                </a:lnTo>
                <a:lnTo>
                  <a:pt x="1274749" y="583285"/>
                </a:lnTo>
                <a:lnTo>
                  <a:pt x="1322412" y="549833"/>
                </a:lnTo>
                <a:lnTo>
                  <a:pt x="1356728" y="527380"/>
                </a:lnTo>
                <a:lnTo>
                  <a:pt x="1389722" y="505777"/>
                </a:lnTo>
                <a:lnTo>
                  <a:pt x="1453019" y="466966"/>
                </a:lnTo>
                <a:lnTo>
                  <a:pt x="1512303" y="432790"/>
                </a:lnTo>
                <a:lnTo>
                  <a:pt x="1567522" y="402653"/>
                </a:lnTo>
                <a:lnTo>
                  <a:pt x="1618665" y="375970"/>
                </a:lnTo>
                <a:lnTo>
                  <a:pt x="1747304" y="310603"/>
                </a:lnTo>
                <a:lnTo>
                  <a:pt x="1761985" y="302577"/>
                </a:lnTo>
                <a:lnTo>
                  <a:pt x="1812137" y="273304"/>
                </a:lnTo>
                <a:lnTo>
                  <a:pt x="1859953" y="235445"/>
                </a:lnTo>
                <a:lnTo>
                  <a:pt x="1890534" y="192278"/>
                </a:lnTo>
                <a:lnTo>
                  <a:pt x="1898523" y="1578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D926BA5-2CA0-44E3-2842-82FEE978C476}"/>
              </a:ext>
            </a:extLst>
          </p:cNvPr>
          <p:cNvSpPr txBox="1"/>
          <p:nvPr/>
        </p:nvSpPr>
        <p:spPr>
          <a:xfrm>
            <a:off x="1080000" y="1112738"/>
            <a:ext cx="8172000" cy="519176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/>
          <a:p>
            <a:pPr marL="12700" algn="ctr">
              <a:spcBef>
                <a:spcPts val="100"/>
              </a:spcBef>
            </a:pPr>
            <a:r>
              <a:rPr sz="3700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009</a:t>
            </a:r>
            <a:endParaRPr sz="3700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6AD7DEB6-17F0-05E0-3ECB-D5579453A4D6}"/>
              </a:ext>
            </a:extLst>
          </p:cNvPr>
          <p:cNvSpPr txBox="1"/>
          <p:nvPr/>
        </p:nvSpPr>
        <p:spPr>
          <a:xfrm>
            <a:off x="1080000" y="5847593"/>
            <a:ext cx="8172000" cy="1076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spcBef>
                <a:spcPts val="95"/>
              </a:spcBef>
            </a:pPr>
            <a:r>
              <a:rPr sz="6900" b="1" kern="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株式会社 ugo</a:t>
            </a:r>
            <a:endParaRPr sz="690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29670929-561A-4659-B9A0-F0F6B6864554}"/>
              </a:ext>
            </a:extLst>
          </p:cNvPr>
          <p:cNvSpPr txBox="1">
            <a:spLocks/>
          </p:cNvSpPr>
          <p:nvPr/>
        </p:nvSpPr>
        <p:spPr>
          <a:xfrm>
            <a:off x="1989535" y="740855"/>
            <a:ext cx="5431984" cy="122892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l" defTabSz="101772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9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400">
              <a:spcBef>
                <a:spcPts val="105"/>
              </a:spcBef>
            </a:pPr>
            <a:r>
              <a:rPr lang="zh-TW" altLang="en-US" sz="6000" b="1" kern="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陸上競技大会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4349B5-7BC8-7AC8-3D33-8A0A1D548429}"/>
              </a:ext>
            </a:extLst>
          </p:cNvPr>
          <p:cNvSpPr txBox="1"/>
          <p:nvPr/>
        </p:nvSpPr>
        <p:spPr>
          <a:xfrm>
            <a:off x="1304496" y="740855"/>
            <a:ext cx="492443" cy="1228926"/>
          </a:xfrm>
          <a:prstGeom prst="rect">
            <a:avLst/>
          </a:prstGeom>
          <a:noFill/>
        </p:spPr>
        <p:txBody>
          <a:bodyPr vert="eaVert" wrap="none" lIns="0" tIns="0" rIns="0" bIns="0" rtlCol="0" anchor="t" anchorCtr="1">
            <a:no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32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r>
              <a:rPr kumimoji="1" lang="ja-JP" altLang="en-US" sz="32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2025-03-18T04:37:35Z</dcterms:created>
  <dcterms:modified xsi:type="dcterms:W3CDTF">2025-03-18T04:37:38Z</dcterms:modified>
</cp:coreProperties>
</file>