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790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A40CF1-3916-4180-F173-628292FDE1CC}"/>
              </a:ext>
            </a:extLst>
          </p:cNvPr>
          <p:cNvSpPr/>
          <p:nvPr userDrawn="1"/>
        </p:nvSpPr>
        <p:spPr>
          <a:xfrm>
            <a:off x="432485" y="6661299"/>
            <a:ext cx="10908000" cy="1546701"/>
          </a:xfrm>
          <a:prstGeom prst="rect">
            <a:avLst/>
          </a:prstGeom>
          <a:solidFill>
            <a:srgbClr val="EF41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bg object 32">
            <a:extLst>
              <a:ext uri="{FF2B5EF4-FFF2-40B4-BE49-F238E27FC236}">
                <a16:creationId xmlns:a16="http://schemas.microsoft.com/office/drawing/2014/main" id="{82BEDE13-AFF1-DC0C-36C9-8B81A37C3AEE}"/>
              </a:ext>
            </a:extLst>
          </p:cNvPr>
          <p:cNvSpPr/>
          <p:nvPr/>
        </p:nvSpPr>
        <p:spPr>
          <a:xfrm>
            <a:off x="410980" y="432000"/>
            <a:ext cx="10926445" cy="2738755"/>
          </a:xfrm>
          <a:custGeom>
            <a:avLst/>
            <a:gdLst/>
            <a:ahLst/>
            <a:cxnLst/>
            <a:rect l="l" t="t" r="r" b="b"/>
            <a:pathLst>
              <a:path w="10926445" h="2738755">
                <a:moveTo>
                  <a:pt x="10926255" y="0"/>
                </a:moveTo>
                <a:lnTo>
                  <a:pt x="23583" y="0"/>
                </a:lnTo>
                <a:lnTo>
                  <a:pt x="23583" y="1784235"/>
                </a:lnTo>
                <a:lnTo>
                  <a:pt x="78651" y="1808772"/>
                </a:lnTo>
                <a:lnTo>
                  <a:pt x="133731" y="1832584"/>
                </a:lnTo>
                <a:lnTo>
                  <a:pt x="188798" y="1855647"/>
                </a:lnTo>
                <a:lnTo>
                  <a:pt x="243878" y="1877999"/>
                </a:lnTo>
                <a:lnTo>
                  <a:pt x="298945" y="1899627"/>
                </a:lnTo>
                <a:lnTo>
                  <a:pt x="354025" y="1920544"/>
                </a:lnTo>
                <a:lnTo>
                  <a:pt x="409092" y="1940750"/>
                </a:lnTo>
                <a:lnTo>
                  <a:pt x="464172" y="1960270"/>
                </a:lnTo>
                <a:lnTo>
                  <a:pt x="519239" y="1979104"/>
                </a:lnTo>
                <a:lnTo>
                  <a:pt x="574319" y="1997265"/>
                </a:lnTo>
                <a:lnTo>
                  <a:pt x="629386" y="2014740"/>
                </a:lnTo>
                <a:lnTo>
                  <a:pt x="684466" y="2031555"/>
                </a:lnTo>
                <a:lnTo>
                  <a:pt x="739533" y="2047709"/>
                </a:lnTo>
                <a:lnTo>
                  <a:pt x="794613" y="2063216"/>
                </a:lnTo>
                <a:lnTo>
                  <a:pt x="849680" y="2078075"/>
                </a:lnTo>
                <a:lnTo>
                  <a:pt x="904760" y="2092312"/>
                </a:lnTo>
                <a:lnTo>
                  <a:pt x="959827" y="2105901"/>
                </a:lnTo>
                <a:lnTo>
                  <a:pt x="1014907" y="2118880"/>
                </a:lnTo>
                <a:lnTo>
                  <a:pt x="1069975" y="2131250"/>
                </a:lnTo>
                <a:lnTo>
                  <a:pt x="1125054" y="2143010"/>
                </a:lnTo>
                <a:lnTo>
                  <a:pt x="1180122" y="2154174"/>
                </a:lnTo>
                <a:lnTo>
                  <a:pt x="1235202" y="2164753"/>
                </a:lnTo>
                <a:lnTo>
                  <a:pt x="1290269" y="2174735"/>
                </a:lnTo>
                <a:lnTo>
                  <a:pt x="1345349" y="2184158"/>
                </a:lnTo>
                <a:lnTo>
                  <a:pt x="1400416" y="2192998"/>
                </a:lnTo>
                <a:lnTo>
                  <a:pt x="1455496" y="2201291"/>
                </a:lnTo>
                <a:lnTo>
                  <a:pt x="1565643" y="2216200"/>
                </a:lnTo>
                <a:lnTo>
                  <a:pt x="1675790" y="2228964"/>
                </a:lnTo>
                <a:lnTo>
                  <a:pt x="1785937" y="2239645"/>
                </a:lnTo>
                <a:lnTo>
                  <a:pt x="1896084" y="2248281"/>
                </a:lnTo>
                <a:lnTo>
                  <a:pt x="2006231" y="2254948"/>
                </a:lnTo>
                <a:lnTo>
                  <a:pt x="2116378" y="2259711"/>
                </a:lnTo>
                <a:lnTo>
                  <a:pt x="2226526" y="2262606"/>
                </a:lnTo>
                <a:lnTo>
                  <a:pt x="2336673" y="2263711"/>
                </a:lnTo>
                <a:lnTo>
                  <a:pt x="2381199" y="2263711"/>
                </a:lnTo>
                <a:lnTo>
                  <a:pt x="2501887" y="2262136"/>
                </a:lnTo>
                <a:lnTo>
                  <a:pt x="2612034" y="2259025"/>
                </a:lnTo>
                <a:lnTo>
                  <a:pt x="2722181" y="2254326"/>
                </a:lnTo>
                <a:lnTo>
                  <a:pt x="2832328" y="2248090"/>
                </a:lnTo>
                <a:lnTo>
                  <a:pt x="2997555" y="2236025"/>
                </a:lnTo>
                <a:lnTo>
                  <a:pt x="3162770" y="2220861"/>
                </a:lnTo>
                <a:lnTo>
                  <a:pt x="3327997" y="2202815"/>
                </a:lnTo>
                <a:lnTo>
                  <a:pt x="3493211" y="2182063"/>
                </a:lnTo>
                <a:lnTo>
                  <a:pt x="3713505" y="2150567"/>
                </a:lnTo>
                <a:lnTo>
                  <a:pt x="3933799" y="2115121"/>
                </a:lnTo>
                <a:lnTo>
                  <a:pt x="4209173" y="2065997"/>
                </a:lnTo>
                <a:lnTo>
                  <a:pt x="4594682" y="1989899"/>
                </a:lnTo>
                <a:lnTo>
                  <a:pt x="6357036" y="1601571"/>
                </a:lnTo>
                <a:lnTo>
                  <a:pt x="6742544" y="1523428"/>
                </a:lnTo>
                <a:lnTo>
                  <a:pt x="7017918" y="1472399"/>
                </a:lnTo>
                <a:lnTo>
                  <a:pt x="7238212" y="1435163"/>
                </a:lnTo>
                <a:lnTo>
                  <a:pt x="7458507" y="1401635"/>
                </a:lnTo>
                <a:lnTo>
                  <a:pt x="7623721" y="1379207"/>
                </a:lnTo>
                <a:lnTo>
                  <a:pt x="7787907" y="1359458"/>
                </a:lnTo>
                <a:lnTo>
                  <a:pt x="7823187" y="1355801"/>
                </a:lnTo>
                <a:lnTo>
                  <a:pt x="7823365" y="1356004"/>
                </a:lnTo>
                <a:lnTo>
                  <a:pt x="7847203" y="1381290"/>
                </a:lnTo>
                <a:lnTo>
                  <a:pt x="8219186" y="1439900"/>
                </a:lnTo>
                <a:lnTo>
                  <a:pt x="8345703" y="1450721"/>
                </a:lnTo>
                <a:lnTo>
                  <a:pt x="8329498" y="1451610"/>
                </a:lnTo>
                <a:lnTo>
                  <a:pt x="8273961" y="1454988"/>
                </a:lnTo>
                <a:lnTo>
                  <a:pt x="8218437" y="1458696"/>
                </a:lnTo>
                <a:lnTo>
                  <a:pt x="8162912" y="1462735"/>
                </a:lnTo>
                <a:lnTo>
                  <a:pt x="8107375" y="1467091"/>
                </a:lnTo>
                <a:lnTo>
                  <a:pt x="8051851" y="1471752"/>
                </a:lnTo>
                <a:lnTo>
                  <a:pt x="7996314" y="1476717"/>
                </a:lnTo>
                <a:lnTo>
                  <a:pt x="7940789" y="1481975"/>
                </a:lnTo>
                <a:lnTo>
                  <a:pt x="7885252" y="1487538"/>
                </a:lnTo>
                <a:lnTo>
                  <a:pt x="7829728" y="1493380"/>
                </a:lnTo>
                <a:lnTo>
                  <a:pt x="7774191" y="1499501"/>
                </a:lnTo>
                <a:lnTo>
                  <a:pt x="7718666" y="1505902"/>
                </a:lnTo>
                <a:lnTo>
                  <a:pt x="7663142" y="1512570"/>
                </a:lnTo>
                <a:lnTo>
                  <a:pt x="7552080" y="1526679"/>
                </a:lnTo>
                <a:lnTo>
                  <a:pt x="7441019" y="1541780"/>
                </a:lnTo>
                <a:lnTo>
                  <a:pt x="7329957" y="1557845"/>
                </a:lnTo>
                <a:lnTo>
                  <a:pt x="7218896" y="1574800"/>
                </a:lnTo>
                <a:lnTo>
                  <a:pt x="7107834" y="1592618"/>
                </a:lnTo>
                <a:lnTo>
                  <a:pt x="6996773" y="1611236"/>
                </a:lnTo>
                <a:lnTo>
                  <a:pt x="6885711" y="1630603"/>
                </a:lnTo>
                <a:lnTo>
                  <a:pt x="6774662" y="1650695"/>
                </a:lnTo>
                <a:lnTo>
                  <a:pt x="6663601" y="1671434"/>
                </a:lnTo>
                <a:lnTo>
                  <a:pt x="6552539" y="1692783"/>
                </a:lnTo>
                <a:lnTo>
                  <a:pt x="6441478" y="1714690"/>
                </a:lnTo>
                <a:lnTo>
                  <a:pt x="6274892" y="1748497"/>
                </a:lnTo>
                <a:lnTo>
                  <a:pt x="6108293" y="1783308"/>
                </a:lnTo>
                <a:lnTo>
                  <a:pt x="5941707" y="1818932"/>
                </a:lnTo>
                <a:lnTo>
                  <a:pt x="5719584" y="1867433"/>
                </a:lnTo>
                <a:lnTo>
                  <a:pt x="4720044" y="2089823"/>
                </a:lnTo>
                <a:lnTo>
                  <a:pt x="4497921" y="2137841"/>
                </a:lnTo>
                <a:lnTo>
                  <a:pt x="4331335" y="2172995"/>
                </a:lnTo>
                <a:lnTo>
                  <a:pt x="4164749" y="2207222"/>
                </a:lnTo>
                <a:lnTo>
                  <a:pt x="3998163" y="2240356"/>
                </a:lnTo>
                <a:lnTo>
                  <a:pt x="3887101" y="2261768"/>
                </a:lnTo>
                <a:lnTo>
                  <a:pt x="3776040" y="2282571"/>
                </a:lnTo>
                <a:lnTo>
                  <a:pt x="3664978" y="2302713"/>
                </a:lnTo>
                <a:lnTo>
                  <a:pt x="3553917" y="2322157"/>
                </a:lnTo>
                <a:lnTo>
                  <a:pt x="3442855" y="2340851"/>
                </a:lnTo>
                <a:lnTo>
                  <a:pt x="3331794" y="2358745"/>
                </a:lnTo>
                <a:lnTo>
                  <a:pt x="3220732" y="2375789"/>
                </a:lnTo>
                <a:lnTo>
                  <a:pt x="3109671" y="2391943"/>
                </a:lnTo>
                <a:lnTo>
                  <a:pt x="2998622" y="2407145"/>
                </a:lnTo>
                <a:lnTo>
                  <a:pt x="2887561" y="2421356"/>
                </a:lnTo>
                <a:lnTo>
                  <a:pt x="2832023" y="2428062"/>
                </a:lnTo>
                <a:lnTo>
                  <a:pt x="2776499" y="2434513"/>
                </a:lnTo>
                <a:lnTo>
                  <a:pt x="2720962" y="2440698"/>
                </a:lnTo>
                <a:lnTo>
                  <a:pt x="2665438" y="2446591"/>
                </a:lnTo>
                <a:lnTo>
                  <a:pt x="2609913" y="2452205"/>
                </a:lnTo>
                <a:lnTo>
                  <a:pt x="2554376" y="2457526"/>
                </a:lnTo>
                <a:lnTo>
                  <a:pt x="2498852" y="2462555"/>
                </a:lnTo>
                <a:lnTo>
                  <a:pt x="2443315" y="2467279"/>
                </a:lnTo>
                <a:lnTo>
                  <a:pt x="2387790" y="2471686"/>
                </a:lnTo>
                <a:lnTo>
                  <a:pt x="2332253" y="2475788"/>
                </a:lnTo>
                <a:lnTo>
                  <a:pt x="2276729" y="2479560"/>
                </a:lnTo>
                <a:lnTo>
                  <a:pt x="2221192" y="2483002"/>
                </a:lnTo>
                <a:lnTo>
                  <a:pt x="2165667" y="2486126"/>
                </a:lnTo>
                <a:lnTo>
                  <a:pt x="2110143" y="2488895"/>
                </a:lnTo>
                <a:lnTo>
                  <a:pt x="2054606" y="2491321"/>
                </a:lnTo>
                <a:lnTo>
                  <a:pt x="1999081" y="2493403"/>
                </a:lnTo>
                <a:lnTo>
                  <a:pt x="1943544" y="2495118"/>
                </a:lnTo>
                <a:lnTo>
                  <a:pt x="1888020" y="2496477"/>
                </a:lnTo>
                <a:lnTo>
                  <a:pt x="1832483" y="2497467"/>
                </a:lnTo>
                <a:lnTo>
                  <a:pt x="1776958" y="2498077"/>
                </a:lnTo>
                <a:lnTo>
                  <a:pt x="1721421" y="2498293"/>
                </a:lnTo>
                <a:lnTo>
                  <a:pt x="1665897" y="2498140"/>
                </a:lnTo>
                <a:lnTo>
                  <a:pt x="1610372" y="2497582"/>
                </a:lnTo>
                <a:lnTo>
                  <a:pt x="1554835" y="2496629"/>
                </a:lnTo>
                <a:lnTo>
                  <a:pt x="1499311" y="2495270"/>
                </a:lnTo>
                <a:lnTo>
                  <a:pt x="1443774" y="2493492"/>
                </a:lnTo>
                <a:lnTo>
                  <a:pt x="1388249" y="2491295"/>
                </a:lnTo>
                <a:lnTo>
                  <a:pt x="1332712" y="2488679"/>
                </a:lnTo>
                <a:lnTo>
                  <a:pt x="1277188" y="2485631"/>
                </a:lnTo>
                <a:lnTo>
                  <a:pt x="1221663" y="2482138"/>
                </a:lnTo>
                <a:lnTo>
                  <a:pt x="1166126" y="2478214"/>
                </a:lnTo>
                <a:lnTo>
                  <a:pt x="1110602" y="2473833"/>
                </a:lnTo>
                <a:lnTo>
                  <a:pt x="1055065" y="2469007"/>
                </a:lnTo>
                <a:lnTo>
                  <a:pt x="999540" y="2463711"/>
                </a:lnTo>
                <a:lnTo>
                  <a:pt x="944003" y="2457945"/>
                </a:lnTo>
                <a:lnTo>
                  <a:pt x="888479" y="2451709"/>
                </a:lnTo>
                <a:lnTo>
                  <a:pt x="832942" y="2444991"/>
                </a:lnTo>
                <a:lnTo>
                  <a:pt x="777417" y="2437803"/>
                </a:lnTo>
                <a:lnTo>
                  <a:pt x="721893" y="2430107"/>
                </a:lnTo>
                <a:lnTo>
                  <a:pt x="666356" y="2421915"/>
                </a:lnTo>
                <a:lnTo>
                  <a:pt x="610831" y="2413228"/>
                </a:lnTo>
                <a:lnTo>
                  <a:pt x="555294" y="2404021"/>
                </a:lnTo>
                <a:lnTo>
                  <a:pt x="499770" y="2394305"/>
                </a:lnTo>
                <a:lnTo>
                  <a:pt x="444233" y="2384069"/>
                </a:lnTo>
                <a:lnTo>
                  <a:pt x="388708" y="2373299"/>
                </a:lnTo>
                <a:lnTo>
                  <a:pt x="333171" y="2361996"/>
                </a:lnTo>
                <a:lnTo>
                  <a:pt x="277647" y="2350147"/>
                </a:lnTo>
                <a:lnTo>
                  <a:pt x="222123" y="2337765"/>
                </a:lnTo>
                <a:lnTo>
                  <a:pt x="166585" y="2324824"/>
                </a:lnTo>
                <a:lnTo>
                  <a:pt x="111061" y="2311323"/>
                </a:lnTo>
                <a:lnTo>
                  <a:pt x="55524" y="2297265"/>
                </a:lnTo>
                <a:lnTo>
                  <a:pt x="0" y="2282621"/>
                </a:lnTo>
                <a:lnTo>
                  <a:pt x="8293" y="2554020"/>
                </a:lnTo>
                <a:lnTo>
                  <a:pt x="63817" y="2567584"/>
                </a:lnTo>
                <a:lnTo>
                  <a:pt x="119354" y="2580576"/>
                </a:lnTo>
                <a:lnTo>
                  <a:pt x="174879" y="2592997"/>
                </a:lnTo>
                <a:lnTo>
                  <a:pt x="230416" y="2604871"/>
                </a:lnTo>
                <a:lnTo>
                  <a:pt x="285940" y="2616187"/>
                </a:lnTo>
                <a:lnTo>
                  <a:pt x="341477" y="2626969"/>
                </a:lnTo>
                <a:lnTo>
                  <a:pt x="397002" y="2637205"/>
                </a:lnTo>
                <a:lnTo>
                  <a:pt x="452526" y="2646896"/>
                </a:lnTo>
                <a:lnTo>
                  <a:pt x="508063" y="2656078"/>
                </a:lnTo>
                <a:lnTo>
                  <a:pt x="563587" y="2664726"/>
                </a:lnTo>
                <a:lnTo>
                  <a:pt x="619125" y="2672867"/>
                </a:lnTo>
                <a:lnTo>
                  <a:pt x="674649" y="2680500"/>
                </a:lnTo>
                <a:lnTo>
                  <a:pt x="730186" y="2687624"/>
                </a:lnTo>
                <a:lnTo>
                  <a:pt x="785710" y="2694254"/>
                </a:lnTo>
                <a:lnTo>
                  <a:pt x="841248" y="2700388"/>
                </a:lnTo>
                <a:lnTo>
                  <a:pt x="896772" y="2706039"/>
                </a:lnTo>
                <a:lnTo>
                  <a:pt x="952309" y="2711221"/>
                </a:lnTo>
                <a:lnTo>
                  <a:pt x="1007833" y="2715920"/>
                </a:lnTo>
                <a:lnTo>
                  <a:pt x="1063358" y="2720162"/>
                </a:lnTo>
                <a:lnTo>
                  <a:pt x="1118895" y="2723934"/>
                </a:lnTo>
                <a:lnTo>
                  <a:pt x="1174419" y="2727261"/>
                </a:lnTo>
                <a:lnTo>
                  <a:pt x="1229956" y="2730131"/>
                </a:lnTo>
                <a:lnTo>
                  <a:pt x="1285481" y="2732570"/>
                </a:lnTo>
                <a:lnTo>
                  <a:pt x="1341018" y="2734564"/>
                </a:lnTo>
                <a:lnTo>
                  <a:pt x="1396542" y="2736126"/>
                </a:lnTo>
                <a:lnTo>
                  <a:pt x="1452079" y="2737269"/>
                </a:lnTo>
                <a:lnTo>
                  <a:pt x="1507604" y="2738005"/>
                </a:lnTo>
                <a:lnTo>
                  <a:pt x="1563141" y="2738310"/>
                </a:lnTo>
                <a:lnTo>
                  <a:pt x="1618665" y="2738221"/>
                </a:lnTo>
                <a:lnTo>
                  <a:pt x="1674190" y="2737726"/>
                </a:lnTo>
                <a:lnTo>
                  <a:pt x="1729727" y="2736850"/>
                </a:lnTo>
                <a:lnTo>
                  <a:pt x="1785251" y="2735567"/>
                </a:lnTo>
                <a:lnTo>
                  <a:pt x="1840788" y="2733916"/>
                </a:lnTo>
                <a:lnTo>
                  <a:pt x="1896313" y="2731884"/>
                </a:lnTo>
                <a:lnTo>
                  <a:pt x="1951850" y="2729496"/>
                </a:lnTo>
                <a:lnTo>
                  <a:pt x="2007374" y="2726728"/>
                </a:lnTo>
                <a:lnTo>
                  <a:pt x="2062911" y="2723616"/>
                </a:lnTo>
                <a:lnTo>
                  <a:pt x="2118436" y="2720136"/>
                </a:lnTo>
                <a:lnTo>
                  <a:pt x="2173960" y="2716326"/>
                </a:lnTo>
                <a:lnTo>
                  <a:pt x="2229497" y="2712174"/>
                </a:lnTo>
                <a:lnTo>
                  <a:pt x="2285022" y="2707690"/>
                </a:lnTo>
                <a:lnTo>
                  <a:pt x="2340559" y="2702877"/>
                </a:lnTo>
                <a:lnTo>
                  <a:pt x="2396083" y="2697746"/>
                </a:lnTo>
                <a:lnTo>
                  <a:pt x="2451620" y="2692298"/>
                </a:lnTo>
                <a:lnTo>
                  <a:pt x="2507145" y="2686545"/>
                </a:lnTo>
                <a:lnTo>
                  <a:pt x="2562682" y="2680487"/>
                </a:lnTo>
                <a:lnTo>
                  <a:pt x="2618206" y="2674137"/>
                </a:lnTo>
                <a:lnTo>
                  <a:pt x="2673743" y="2667495"/>
                </a:lnTo>
                <a:lnTo>
                  <a:pt x="2729268" y="2660561"/>
                </a:lnTo>
                <a:lnTo>
                  <a:pt x="2784792" y="2653360"/>
                </a:lnTo>
                <a:lnTo>
                  <a:pt x="2840329" y="2645880"/>
                </a:lnTo>
                <a:lnTo>
                  <a:pt x="2895854" y="2638133"/>
                </a:lnTo>
                <a:lnTo>
                  <a:pt x="2951391" y="2630132"/>
                </a:lnTo>
                <a:lnTo>
                  <a:pt x="3062452" y="2613368"/>
                </a:lnTo>
                <a:lnTo>
                  <a:pt x="3173514" y="2595638"/>
                </a:lnTo>
                <a:lnTo>
                  <a:pt x="3284563" y="2576995"/>
                </a:lnTo>
                <a:lnTo>
                  <a:pt x="3395624" y="2557475"/>
                </a:lnTo>
                <a:lnTo>
                  <a:pt x="3506686" y="2537142"/>
                </a:lnTo>
                <a:lnTo>
                  <a:pt x="3617747" y="2516035"/>
                </a:lnTo>
                <a:lnTo>
                  <a:pt x="3728809" y="2494203"/>
                </a:lnTo>
                <a:lnTo>
                  <a:pt x="3839870" y="2471699"/>
                </a:lnTo>
                <a:lnTo>
                  <a:pt x="3950932" y="2448572"/>
                </a:lnTo>
                <a:lnTo>
                  <a:pt x="4061993" y="2424861"/>
                </a:lnTo>
                <a:lnTo>
                  <a:pt x="4228579" y="2388324"/>
                </a:lnTo>
                <a:lnTo>
                  <a:pt x="4395165" y="2350770"/>
                </a:lnTo>
                <a:lnTo>
                  <a:pt x="4617288" y="2299373"/>
                </a:lnTo>
                <a:lnTo>
                  <a:pt x="4839411" y="2246833"/>
                </a:lnTo>
                <a:lnTo>
                  <a:pt x="5616829" y="2059559"/>
                </a:lnTo>
                <a:lnTo>
                  <a:pt x="5950013" y="1980615"/>
                </a:lnTo>
                <a:lnTo>
                  <a:pt x="6172136" y="1929384"/>
                </a:lnTo>
                <a:lnTo>
                  <a:pt x="6338722" y="1891982"/>
                </a:lnTo>
                <a:lnTo>
                  <a:pt x="6505308" y="1855622"/>
                </a:lnTo>
                <a:lnTo>
                  <a:pt x="6616370" y="1832051"/>
                </a:lnTo>
                <a:lnTo>
                  <a:pt x="6727431" y="1809076"/>
                </a:lnTo>
                <a:lnTo>
                  <a:pt x="6838493" y="1786737"/>
                </a:lnTo>
                <a:lnTo>
                  <a:pt x="6949554" y="1765071"/>
                </a:lnTo>
                <a:lnTo>
                  <a:pt x="7060616" y="1744154"/>
                </a:lnTo>
                <a:lnTo>
                  <a:pt x="7171677" y="1724012"/>
                </a:lnTo>
                <a:lnTo>
                  <a:pt x="7282726" y="1704708"/>
                </a:lnTo>
                <a:lnTo>
                  <a:pt x="7393787" y="1686293"/>
                </a:lnTo>
                <a:lnTo>
                  <a:pt x="7504849" y="1668792"/>
                </a:lnTo>
                <a:lnTo>
                  <a:pt x="7615910" y="1652270"/>
                </a:lnTo>
                <a:lnTo>
                  <a:pt x="7671448" y="1644396"/>
                </a:lnTo>
                <a:lnTo>
                  <a:pt x="7726972" y="1636788"/>
                </a:lnTo>
                <a:lnTo>
                  <a:pt x="7782496" y="1629435"/>
                </a:lnTo>
                <a:lnTo>
                  <a:pt x="7838033" y="1622374"/>
                </a:lnTo>
                <a:lnTo>
                  <a:pt x="7893558" y="1615579"/>
                </a:lnTo>
                <a:lnTo>
                  <a:pt x="7949095" y="1609077"/>
                </a:lnTo>
                <a:lnTo>
                  <a:pt x="8004619" y="1602867"/>
                </a:lnTo>
                <a:lnTo>
                  <a:pt x="8060156" y="1596961"/>
                </a:lnTo>
                <a:lnTo>
                  <a:pt x="8115681" y="1591360"/>
                </a:lnTo>
                <a:lnTo>
                  <a:pt x="8171205" y="1586064"/>
                </a:lnTo>
                <a:lnTo>
                  <a:pt x="8226742" y="1581086"/>
                </a:lnTo>
                <a:lnTo>
                  <a:pt x="8282267" y="1576438"/>
                </a:lnTo>
                <a:lnTo>
                  <a:pt x="8337804" y="1572120"/>
                </a:lnTo>
                <a:lnTo>
                  <a:pt x="8393328" y="1568132"/>
                </a:lnTo>
                <a:lnTo>
                  <a:pt x="8448865" y="1564487"/>
                </a:lnTo>
                <a:lnTo>
                  <a:pt x="8504390" y="1561185"/>
                </a:lnTo>
                <a:lnTo>
                  <a:pt x="8559927" y="1558239"/>
                </a:lnTo>
                <a:lnTo>
                  <a:pt x="8615451" y="1555661"/>
                </a:lnTo>
                <a:lnTo>
                  <a:pt x="8670976" y="1553451"/>
                </a:lnTo>
                <a:lnTo>
                  <a:pt x="8726513" y="1551597"/>
                </a:lnTo>
                <a:lnTo>
                  <a:pt x="8782037" y="1550136"/>
                </a:lnTo>
                <a:lnTo>
                  <a:pt x="8837574" y="1549057"/>
                </a:lnTo>
                <a:lnTo>
                  <a:pt x="8893099" y="1548358"/>
                </a:lnTo>
                <a:lnTo>
                  <a:pt x="8948636" y="1548066"/>
                </a:lnTo>
                <a:lnTo>
                  <a:pt x="9004160" y="1548168"/>
                </a:lnTo>
                <a:lnTo>
                  <a:pt x="9059697" y="1548688"/>
                </a:lnTo>
                <a:lnTo>
                  <a:pt x="9115222" y="1549615"/>
                </a:lnTo>
                <a:lnTo>
                  <a:pt x="9170746" y="1550962"/>
                </a:lnTo>
                <a:lnTo>
                  <a:pt x="9226283" y="1552740"/>
                </a:lnTo>
                <a:lnTo>
                  <a:pt x="9281808" y="1554949"/>
                </a:lnTo>
                <a:lnTo>
                  <a:pt x="9337345" y="1557604"/>
                </a:lnTo>
                <a:lnTo>
                  <a:pt x="9392869" y="1560703"/>
                </a:lnTo>
                <a:lnTo>
                  <a:pt x="9448406" y="1564246"/>
                </a:lnTo>
                <a:lnTo>
                  <a:pt x="9503931" y="1568246"/>
                </a:lnTo>
                <a:lnTo>
                  <a:pt x="9559468" y="1572717"/>
                </a:lnTo>
                <a:lnTo>
                  <a:pt x="9614992" y="1577644"/>
                </a:lnTo>
                <a:lnTo>
                  <a:pt x="9670517" y="1583055"/>
                </a:lnTo>
                <a:lnTo>
                  <a:pt x="9726054" y="1588947"/>
                </a:lnTo>
                <a:lnTo>
                  <a:pt x="9781578" y="1595335"/>
                </a:lnTo>
                <a:lnTo>
                  <a:pt x="9837115" y="1602206"/>
                </a:lnTo>
                <a:lnTo>
                  <a:pt x="9892640" y="1609572"/>
                </a:lnTo>
                <a:lnTo>
                  <a:pt x="9948177" y="1617459"/>
                </a:lnTo>
                <a:lnTo>
                  <a:pt x="10003701" y="1625841"/>
                </a:lnTo>
                <a:lnTo>
                  <a:pt x="10059225" y="1634756"/>
                </a:lnTo>
                <a:lnTo>
                  <a:pt x="10114763" y="1644192"/>
                </a:lnTo>
                <a:lnTo>
                  <a:pt x="10170287" y="1654149"/>
                </a:lnTo>
                <a:lnTo>
                  <a:pt x="10225824" y="1664652"/>
                </a:lnTo>
                <a:lnTo>
                  <a:pt x="10281348" y="1675688"/>
                </a:lnTo>
                <a:lnTo>
                  <a:pt x="10336886" y="1687283"/>
                </a:lnTo>
                <a:lnTo>
                  <a:pt x="10392410" y="1699425"/>
                </a:lnTo>
                <a:lnTo>
                  <a:pt x="10447947" y="1712125"/>
                </a:lnTo>
                <a:lnTo>
                  <a:pt x="10503471" y="1725396"/>
                </a:lnTo>
                <a:lnTo>
                  <a:pt x="10558996" y="1739239"/>
                </a:lnTo>
                <a:lnTo>
                  <a:pt x="10614533" y="1753666"/>
                </a:lnTo>
                <a:lnTo>
                  <a:pt x="10670057" y="1768678"/>
                </a:lnTo>
                <a:lnTo>
                  <a:pt x="10725595" y="1784273"/>
                </a:lnTo>
                <a:lnTo>
                  <a:pt x="10781119" y="1800466"/>
                </a:lnTo>
                <a:lnTo>
                  <a:pt x="10836656" y="1817268"/>
                </a:lnTo>
                <a:lnTo>
                  <a:pt x="10892180" y="1834667"/>
                </a:lnTo>
                <a:lnTo>
                  <a:pt x="10926255" y="1845729"/>
                </a:lnTo>
                <a:lnTo>
                  <a:pt x="10926255" y="1770773"/>
                </a:lnTo>
                <a:lnTo>
                  <a:pt x="10883875" y="1756346"/>
                </a:lnTo>
                <a:lnTo>
                  <a:pt x="10828350" y="1738045"/>
                </a:lnTo>
                <a:lnTo>
                  <a:pt x="10772813" y="1720342"/>
                </a:lnTo>
                <a:lnTo>
                  <a:pt x="10717289" y="1703247"/>
                </a:lnTo>
                <a:lnTo>
                  <a:pt x="10661752" y="1686750"/>
                </a:lnTo>
                <a:lnTo>
                  <a:pt x="10606227" y="1670850"/>
                </a:lnTo>
                <a:lnTo>
                  <a:pt x="10550690" y="1655521"/>
                </a:lnTo>
                <a:lnTo>
                  <a:pt x="10495166" y="1640776"/>
                </a:lnTo>
                <a:lnTo>
                  <a:pt x="10439641" y="1626603"/>
                </a:lnTo>
                <a:lnTo>
                  <a:pt x="10384104" y="1612988"/>
                </a:lnTo>
                <a:lnTo>
                  <a:pt x="10328580" y="1599946"/>
                </a:lnTo>
                <a:lnTo>
                  <a:pt x="10273043" y="1587449"/>
                </a:lnTo>
                <a:lnTo>
                  <a:pt x="10217518" y="1575498"/>
                </a:lnTo>
                <a:lnTo>
                  <a:pt x="10161981" y="1564093"/>
                </a:lnTo>
                <a:lnTo>
                  <a:pt x="10106457" y="1553222"/>
                </a:lnTo>
                <a:lnTo>
                  <a:pt x="10050920" y="1542884"/>
                </a:lnTo>
                <a:lnTo>
                  <a:pt x="9995395" y="1533067"/>
                </a:lnTo>
                <a:lnTo>
                  <a:pt x="9939871" y="1523758"/>
                </a:lnTo>
                <a:lnTo>
                  <a:pt x="9884334" y="1514970"/>
                </a:lnTo>
                <a:lnTo>
                  <a:pt x="9828809" y="1506689"/>
                </a:lnTo>
                <a:lnTo>
                  <a:pt x="9773272" y="1498892"/>
                </a:lnTo>
                <a:lnTo>
                  <a:pt x="9717748" y="1491602"/>
                </a:lnTo>
                <a:lnTo>
                  <a:pt x="9662211" y="1484795"/>
                </a:lnTo>
                <a:lnTo>
                  <a:pt x="9606686" y="1478470"/>
                </a:lnTo>
                <a:lnTo>
                  <a:pt x="9551162" y="1472615"/>
                </a:lnTo>
                <a:lnTo>
                  <a:pt x="9495625" y="1467231"/>
                </a:lnTo>
                <a:lnTo>
                  <a:pt x="9440100" y="1462303"/>
                </a:lnTo>
                <a:lnTo>
                  <a:pt x="9384563" y="1457845"/>
                </a:lnTo>
                <a:lnTo>
                  <a:pt x="9329039" y="1453832"/>
                </a:lnTo>
                <a:lnTo>
                  <a:pt x="9273502" y="1450251"/>
                </a:lnTo>
                <a:lnTo>
                  <a:pt x="9217977" y="1447126"/>
                </a:lnTo>
                <a:lnTo>
                  <a:pt x="9162440" y="1444421"/>
                </a:lnTo>
                <a:lnTo>
                  <a:pt x="9106916" y="1442148"/>
                </a:lnTo>
                <a:lnTo>
                  <a:pt x="9051392" y="1440294"/>
                </a:lnTo>
                <a:lnTo>
                  <a:pt x="8995854" y="1438846"/>
                </a:lnTo>
                <a:lnTo>
                  <a:pt x="8940330" y="1437817"/>
                </a:lnTo>
                <a:lnTo>
                  <a:pt x="8884793" y="1437182"/>
                </a:lnTo>
                <a:lnTo>
                  <a:pt x="8829269" y="1436941"/>
                </a:lnTo>
                <a:lnTo>
                  <a:pt x="8773731" y="1437093"/>
                </a:lnTo>
                <a:lnTo>
                  <a:pt x="8718207" y="1437627"/>
                </a:lnTo>
                <a:lnTo>
                  <a:pt x="8662670" y="1438541"/>
                </a:lnTo>
                <a:lnTo>
                  <a:pt x="8607146" y="1439824"/>
                </a:lnTo>
                <a:lnTo>
                  <a:pt x="8551621" y="1441475"/>
                </a:lnTo>
                <a:lnTo>
                  <a:pt x="8499488" y="1443367"/>
                </a:lnTo>
                <a:lnTo>
                  <a:pt x="8549691" y="1433271"/>
                </a:lnTo>
                <a:lnTo>
                  <a:pt x="8660740" y="1364945"/>
                </a:lnTo>
                <a:lnTo>
                  <a:pt x="8709114" y="1305369"/>
                </a:lnTo>
                <a:lnTo>
                  <a:pt x="8786787" y="1305344"/>
                </a:lnTo>
                <a:lnTo>
                  <a:pt x="8835339" y="1305864"/>
                </a:lnTo>
                <a:lnTo>
                  <a:pt x="8945486" y="1308760"/>
                </a:lnTo>
                <a:lnTo>
                  <a:pt x="9055633" y="1313522"/>
                </a:lnTo>
                <a:lnTo>
                  <a:pt x="9165780" y="1320190"/>
                </a:lnTo>
                <a:lnTo>
                  <a:pt x="9275928" y="1328826"/>
                </a:lnTo>
                <a:lnTo>
                  <a:pt x="9386075" y="1339507"/>
                </a:lnTo>
                <a:lnTo>
                  <a:pt x="9496222" y="1352270"/>
                </a:lnTo>
                <a:lnTo>
                  <a:pt x="9606369" y="1367180"/>
                </a:lnTo>
                <a:lnTo>
                  <a:pt x="9661436" y="1375473"/>
                </a:lnTo>
                <a:lnTo>
                  <a:pt x="9716516" y="1384312"/>
                </a:lnTo>
                <a:lnTo>
                  <a:pt x="9771583" y="1393736"/>
                </a:lnTo>
                <a:lnTo>
                  <a:pt x="9826663" y="1403718"/>
                </a:lnTo>
                <a:lnTo>
                  <a:pt x="9881730" y="1414297"/>
                </a:lnTo>
                <a:lnTo>
                  <a:pt x="9936810" y="1425460"/>
                </a:lnTo>
                <a:lnTo>
                  <a:pt x="9991877" y="1437220"/>
                </a:lnTo>
                <a:lnTo>
                  <a:pt x="10046957" y="1449590"/>
                </a:lnTo>
                <a:lnTo>
                  <a:pt x="10102024" y="1462570"/>
                </a:lnTo>
                <a:lnTo>
                  <a:pt x="10157104" y="1476159"/>
                </a:lnTo>
                <a:lnTo>
                  <a:pt x="10212172" y="1490395"/>
                </a:lnTo>
                <a:lnTo>
                  <a:pt x="10267251" y="1505254"/>
                </a:lnTo>
                <a:lnTo>
                  <a:pt x="10322319" y="1520761"/>
                </a:lnTo>
                <a:lnTo>
                  <a:pt x="10377399" y="1536915"/>
                </a:lnTo>
                <a:lnTo>
                  <a:pt x="10432466" y="1553730"/>
                </a:lnTo>
                <a:lnTo>
                  <a:pt x="10487546" y="1571205"/>
                </a:lnTo>
                <a:lnTo>
                  <a:pt x="10542613" y="1589366"/>
                </a:lnTo>
                <a:lnTo>
                  <a:pt x="10597693" y="1608201"/>
                </a:lnTo>
                <a:lnTo>
                  <a:pt x="10652760" y="1627720"/>
                </a:lnTo>
                <a:lnTo>
                  <a:pt x="10707840" y="1647926"/>
                </a:lnTo>
                <a:lnTo>
                  <a:pt x="10762907" y="1668843"/>
                </a:lnTo>
                <a:lnTo>
                  <a:pt x="10817987" y="1690471"/>
                </a:lnTo>
                <a:lnTo>
                  <a:pt x="10873054" y="1712823"/>
                </a:lnTo>
                <a:lnTo>
                  <a:pt x="10926255" y="1735099"/>
                </a:lnTo>
                <a:lnTo>
                  <a:pt x="10926255" y="1304861"/>
                </a:lnTo>
                <a:lnTo>
                  <a:pt x="10926255" y="0"/>
                </a:lnTo>
                <a:close/>
              </a:path>
            </a:pathLst>
          </a:custGeom>
          <a:solidFill>
            <a:srgbClr val="EF413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sp>
        <p:nvSpPr>
          <p:cNvPr id="4" name="bg object 34">
            <a:extLst>
              <a:ext uri="{FF2B5EF4-FFF2-40B4-BE49-F238E27FC236}">
                <a16:creationId xmlns:a16="http://schemas.microsoft.com/office/drawing/2014/main" id="{B3B5A1A9-B630-EC4B-C9CB-1DEDE368C934}"/>
              </a:ext>
            </a:extLst>
          </p:cNvPr>
          <p:cNvSpPr/>
          <p:nvPr/>
        </p:nvSpPr>
        <p:spPr>
          <a:xfrm>
            <a:off x="8081018" y="420606"/>
            <a:ext cx="2192655" cy="1352550"/>
          </a:xfrm>
          <a:custGeom>
            <a:avLst/>
            <a:gdLst/>
            <a:ahLst/>
            <a:cxnLst/>
            <a:rect l="l" t="t" r="r" b="b"/>
            <a:pathLst>
              <a:path w="2192654" h="1352550">
                <a:moveTo>
                  <a:pt x="1117079" y="475500"/>
                </a:moveTo>
                <a:lnTo>
                  <a:pt x="1084719" y="444271"/>
                </a:lnTo>
                <a:lnTo>
                  <a:pt x="1031824" y="422910"/>
                </a:lnTo>
                <a:lnTo>
                  <a:pt x="975702" y="403542"/>
                </a:lnTo>
                <a:lnTo>
                  <a:pt x="921245" y="388124"/>
                </a:lnTo>
                <a:lnTo>
                  <a:pt x="873785" y="379196"/>
                </a:lnTo>
                <a:lnTo>
                  <a:pt x="838669" y="379298"/>
                </a:lnTo>
                <a:lnTo>
                  <a:pt x="821232" y="390969"/>
                </a:lnTo>
                <a:lnTo>
                  <a:pt x="827722" y="411543"/>
                </a:lnTo>
                <a:lnTo>
                  <a:pt x="900772" y="460590"/>
                </a:lnTo>
                <a:lnTo>
                  <a:pt x="954239" y="485305"/>
                </a:lnTo>
                <a:lnTo>
                  <a:pt x="1010297" y="507619"/>
                </a:lnTo>
                <a:lnTo>
                  <a:pt x="1063358" y="524319"/>
                </a:lnTo>
                <a:lnTo>
                  <a:pt x="1091311" y="525475"/>
                </a:lnTo>
                <a:lnTo>
                  <a:pt x="1104150" y="514489"/>
                </a:lnTo>
                <a:lnTo>
                  <a:pt x="1111872" y="494804"/>
                </a:lnTo>
                <a:lnTo>
                  <a:pt x="1117079" y="475500"/>
                </a:lnTo>
                <a:close/>
              </a:path>
              <a:path w="2192654" h="1352550">
                <a:moveTo>
                  <a:pt x="2192388" y="189077"/>
                </a:moveTo>
                <a:lnTo>
                  <a:pt x="2179828" y="123520"/>
                </a:lnTo>
                <a:lnTo>
                  <a:pt x="2158250" y="84035"/>
                </a:lnTo>
                <a:lnTo>
                  <a:pt x="2131110" y="49580"/>
                </a:lnTo>
                <a:lnTo>
                  <a:pt x="2098294" y="16700"/>
                </a:lnTo>
                <a:lnTo>
                  <a:pt x="2077961" y="0"/>
                </a:lnTo>
                <a:lnTo>
                  <a:pt x="1218057" y="0"/>
                </a:lnTo>
                <a:lnTo>
                  <a:pt x="1173276" y="25958"/>
                </a:lnTo>
                <a:lnTo>
                  <a:pt x="1173276" y="482866"/>
                </a:lnTo>
                <a:lnTo>
                  <a:pt x="1169200" y="517893"/>
                </a:lnTo>
                <a:lnTo>
                  <a:pt x="1149184" y="547725"/>
                </a:lnTo>
                <a:lnTo>
                  <a:pt x="1113574" y="565454"/>
                </a:lnTo>
                <a:lnTo>
                  <a:pt x="1060640" y="566915"/>
                </a:lnTo>
                <a:lnTo>
                  <a:pt x="988618" y="547979"/>
                </a:lnTo>
                <a:lnTo>
                  <a:pt x="934681" y="524675"/>
                </a:lnTo>
                <a:lnTo>
                  <a:pt x="884618" y="496798"/>
                </a:lnTo>
                <a:lnTo>
                  <a:pt x="841768" y="466432"/>
                </a:lnTo>
                <a:lnTo>
                  <a:pt x="809472" y="435635"/>
                </a:lnTo>
                <a:lnTo>
                  <a:pt x="789927" y="381762"/>
                </a:lnTo>
                <a:lnTo>
                  <a:pt x="789889" y="380911"/>
                </a:lnTo>
                <a:lnTo>
                  <a:pt x="807529" y="362140"/>
                </a:lnTo>
                <a:lnTo>
                  <a:pt x="840727" y="351523"/>
                </a:lnTo>
                <a:lnTo>
                  <a:pt x="885545" y="348615"/>
                </a:lnTo>
                <a:lnTo>
                  <a:pt x="938072" y="352920"/>
                </a:lnTo>
                <a:lnTo>
                  <a:pt x="994384" y="363994"/>
                </a:lnTo>
                <a:lnTo>
                  <a:pt x="1050531" y="381355"/>
                </a:lnTo>
                <a:lnTo>
                  <a:pt x="1117688" y="413385"/>
                </a:lnTo>
                <a:lnTo>
                  <a:pt x="1157351" y="447636"/>
                </a:lnTo>
                <a:lnTo>
                  <a:pt x="1173276" y="482866"/>
                </a:lnTo>
                <a:lnTo>
                  <a:pt x="1173276" y="25958"/>
                </a:lnTo>
                <a:lnTo>
                  <a:pt x="1120114" y="55308"/>
                </a:lnTo>
                <a:lnTo>
                  <a:pt x="1073416" y="79324"/>
                </a:lnTo>
                <a:lnTo>
                  <a:pt x="1033119" y="97891"/>
                </a:lnTo>
                <a:lnTo>
                  <a:pt x="981532" y="112407"/>
                </a:lnTo>
                <a:lnTo>
                  <a:pt x="977036" y="123520"/>
                </a:lnTo>
                <a:lnTo>
                  <a:pt x="1002499" y="215"/>
                </a:lnTo>
                <a:lnTo>
                  <a:pt x="1002550" y="0"/>
                </a:lnTo>
                <a:lnTo>
                  <a:pt x="828433" y="0"/>
                </a:lnTo>
                <a:lnTo>
                  <a:pt x="828205" y="215"/>
                </a:lnTo>
                <a:lnTo>
                  <a:pt x="814527" y="21742"/>
                </a:lnTo>
                <a:lnTo>
                  <a:pt x="807605" y="43751"/>
                </a:lnTo>
                <a:lnTo>
                  <a:pt x="776808" y="477761"/>
                </a:lnTo>
                <a:lnTo>
                  <a:pt x="857745" y="502158"/>
                </a:lnTo>
                <a:lnTo>
                  <a:pt x="916559" y="527367"/>
                </a:lnTo>
                <a:lnTo>
                  <a:pt x="956068" y="552030"/>
                </a:lnTo>
                <a:lnTo>
                  <a:pt x="979106" y="574789"/>
                </a:lnTo>
                <a:lnTo>
                  <a:pt x="988491" y="594258"/>
                </a:lnTo>
                <a:lnTo>
                  <a:pt x="987044" y="609104"/>
                </a:lnTo>
                <a:lnTo>
                  <a:pt x="980287" y="610133"/>
                </a:lnTo>
                <a:lnTo>
                  <a:pt x="963028" y="599465"/>
                </a:lnTo>
                <a:lnTo>
                  <a:pt x="928128" y="580224"/>
                </a:lnTo>
                <a:lnTo>
                  <a:pt x="868464" y="555510"/>
                </a:lnTo>
                <a:lnTo>
                  <a:pt x="776909" y="528434"/>
                </a:lnTo>
                <a:lnTo>
                  <a:pt x="768210" y="598843"/>
                </a:lnTo>
                <a:lnTo>
                  <a:pt x="839749" y="625881"/>
                </a:lnTo>
                <a:lnTo>
                  <a:pt x="887806" y="652792"/>
                </a:lnTo>
                <a:lnTo>
                  <a:pt x="915936" y="677837"/>
                </a:lnTo>
                <a:lnTo>
                  <a:pt x="927658" y="699338"/>
                </a:lnTo>
                <a:lnTo>
                  <a:pt x="926528" y="715556"/>
                </a:lnTo>
                <a:lnTo>
                  <a:pt x="918362" y="716356"/>
                </a:lnTo>
                <a:lnTo>
                  <a:pt x="895858" y="703313"/>
                </a:lnTo>
                <a:lnTo>
                  <a:pt x="848982" y="679818"/>
                </a:lnTo>
                <a:lnTo>
                  <a:pt x="767715" y="649300"/>
                </a:lnTo>
                <a:lnTo>
                  <a:pt x="763917" y="659384"/>
                </a:lnTo>
                <a:lnTo>
                  <a:pt x="758990" y="668604"/>
                </a:lnTo>
                <a:lnTo>
                  <a:pt x="754024" y="677646"/>
                </a:lnTo>
                <a:lnTo>
                  <a:pt x="749007" y="686498"/>
                </a:lnTo>
                <a:lnTo>
                  <a:pt x="743953" y="695159"/>
                </a:lnTo>
                <a:lnTo>
                  <a:pt x="821474" y="727824"/>
                </a:lnTo>
                <a:lnTo>
                  <a:pt x="863396" y="756793"/>
                </a:lnTo>
                <a:lnTo>
                  <a:pt x="867117" y="759421"/>
                </a:lnTo>
                <a:lnTo>
                  <a:pt x="886764" y="786638"/>
                </a:lnTo>
                <a:lnTo>
                  <a:pt x="886866" y="806856"/>
                </a:lnTo>
                <a:lnTo>
                  <a:pt x="877125" y="806856"/>
                </a:lnTo>
                <a:lnTo>
                  <a:pt x="850823" y="791883"/>
                </a:lnTo>
                <a:lnTo>
                  <a:pt x="805256" y="768959"/>
                </a:lnTo>
                <a:lnTo>
                  <a:pt x="800442" y="766546"/>
                </a:lnTo>
                <a:lnTo>
                  <a:pt x="718007" y="735215"/>
                </a:lnTo>
                <a:lnTo>
                  <a:pt x="710361" y="746340"/>
                </a:lnTo>
                <a:lnTo>
                  <a:pt x="704392" y="754049"/>
                </a:lnTo>
                <a:lnTo>
                  <a:pt x="698347" y="760768"/>
                </a:lnTo>
                <a:lnTo>
                  <a:pt x="690499" y="768959"/>
                </a:lnTo>
                <a:lnTo>
                  <a:pt x="658723" y="760082"/>
                </a:lnTo>
                <a:lnTo>
                  <a:pt x="632104" y="756793"/>
                </a:lnTo>
                <a:lnTo>
                  <a:pt x="612292" y="759421"/>
                </a:lnTo>
                <a:lnTo>
                  <a:pt x="600925" y="768273"/>
                </a:lnTo>
                <a:lnTo>
                  <a:pt x="598893" y="776554"/>
                </a:lnTo>
                <a:lnTo>
                  <a:pt x="600697" y="786409"/>
                </a:lnTo>
                <a:lnTo>
                  <a:pt x="606082" y="797572"/>
                </a:lnTo>
                <a:lnTo>
                  <a:pt x="614768" y="809764"/>
                </a:lnTo>
                <a:lnTo>
                  <a:pt x="600849" y="809383"/>
                </a:lnTo>
                <a:lnTo>
                  <a:pt x="572706" y="828941"/>
                </a:lnTo>
                <a:lnTo>
                  <a:pt x="573646" y="833932"/>
                </a:lnTo>
                <a:lnTo>
                  <a:pt x="443687" y="873391"/>
                </a:lnTo>
                <a:lnTo>
                  <a:pt x="310972" y="904481"/>
                </a:lnTo>
                <a:lnTo>
                  <a:pt x="207708" y="924864"/>
                </a:lnTo>
                <a:lnTo>
                  <a:pt x="166128" y="932180"/>
                </a:lnTo>
                <a:lnTo>
                  <a:pt x="71539" y="963841"/>
                </a:lnTo>
                <a:lnTo>
                  <a:pt x="22707" y="993813"/>
                </a:lnTo>
                <a:lnTo>
                  <a:pt x="4051" y="1039609"/>
                </a:lnTo>
                <a:lnTo>
                  <a:pt x="0" y="1118704"/>
                </a:lnTo>
                <a:lnTo>
                  <a:pt x="1955" y="1149680"/>
                </a:lnTo>
                <a:lnTo>
                  <a:pt x="21501" y="1208798"/>
                </a:lnTo>
                <a:lnTo>
                  <a:pt x="62611" y="1261579"/>
                </a:lnTo>
                <a:lnTo>
                  <a:pt x="126136" y="1304950"/>
                </a:lnTo>
                <a:lnTo>
                  <a:pt x="166598" y="1322146"/>
                </a:lnTo>
                <a:lnTo>
                  <a:pt x="212979" y="1335824"/>
                </a:lnTo>
                <a:lnTo>
                  <a:pt x="265417" y="1345615"/>
                </a:lnTo>
                <a:lnTo>
                  <a:pt x="324002" y="1351127"/>
                </a:lnTo>
                <a:lnTo>
                  <a:pt x="388848" y="1351978"/>
                </a:lnTo>
                <a:lnTo>
                  <a:pt x="460057" y="1347774"/>
                </a:lnTo>
                <a:lnTo>
                  <a:pt x="525043" y="1340027"/>
                </a:lnTo>
                <a:lnTo>
                  <a:pt x="583907" y="1331163"/>
                </a:lnTo>
                <a:lnTo>
                  <a:pt x="817270" y="1287437"/>
                </a:lnTo>
                <a:lnTo>
                  <a:pt x="868172" y="1276235"/>
                </a:lnTo>
                <a:lnTo>
                  <a:pt x="915390" y="1259776"/>
                </a:lnTo>
                <a:lnTo>
                  <a:pt x="955649" y="1234084"/>
                </a:lnTo>
                <a:lnTo>
                  <a:pt x="985710" y="1195146"/>
                </a:lnTo>
                <a:lnTo>
                  <a:pt x="1001649" y="1165821"/>
                </a:lnTo>
                <a:lnTo>
                  <a:pt x="1020445" y="1134808"/>
                </a:lnTo>
                <a:lnTo>
                  <a:pt x="1041984" y="1102309"/>
                </a:lnTo>
                <a:lnTo>
                  <a:pt x="1066190" y="1068527"/>
                </a:lnTo>
                <a:lnTo>
                  <a:pt x="1092949" y="1033653"/>
                </a:lnTo>
                <a:lnTo>
                  <a:pt x="1122172" y="997889"/>
                </a:lnTo>
                <a:lnTo>
                  <a:pt x="1153731" y="961440"/>
                </a:lnTo>
                <a:lnTo>
                  <a:pt x="1187564" y="924496"/>
                </a:lnTo>
                <a:lnTo>
                  <a:pt x="1223543" y="887247"/>
                </a:lnTo>
                <a:lnTo>
                  <a:pt x="1261579" y="849922"/>
                </a:lnTo>
                <a:lnTo>
                  <a:pt x="1301572" y="812685"/>
                </a:lnTo>
                <a:lnTo>
                  <a:pt x="1308188" y="806856"/>
                </a:lnTo>
                <a:lnTo>
                  <a:pt x="1343431" y="775766"/>
                </a:lnTo>
                <a:lnTo>
                  <a:pt x="1387030" y="739330"/>
                </a:lnTo>
                <a:lnTo>
                  <a:pt x="1416138" y="716356"/>
                </a:lnTo>
                <a:lnTo>
                  <a:pt x="1432293" y="703605"/>
                </a:lnTo>
                <a:lnTo>
                  <a:pt x="1479118" y="668782"/>
                </a:lnTo>
                <a:lnTo>
                  <a:pt x="1527390" y="635038"/>
                </a:lnTo>
                <a:lnTo>
                  <a:pt x="1565300" y="610133"/>
                </a:lnTo>
                <a:lnTo>
                  <a:pt x="1595666" y="590181"/>
                </a:lnTo>
                <a:lnTo>
                  <a:pt x="1633156" y="566915"/>
                </a:lnTo>
                <a:lnTo>
                  <a:pt x="1721573" y="514083"/>
                </a:lnTo>
                <a:lnTo>
                  <a:pt x="1779181" y="481926"/>
                </a:lnTo>
                <a:lnTo>
                  <a:pt x="1833194" y="453072"/>
                </a:lnTo>
                <a:lnTo>
                  <a:pt x="1883575" y="427075"/>
                </a:lnTo>
                <a:lnTo>
                  <a:pt x="2012810" y="361530"/>
                </a:lnTo>
                <a:lnTo>
                  <a:pt x="2036800" y="348615"/>
                </a:lnTo>
                <a:lnTo>
                  <a:pt x="2080463" y="323608"/>
                </a:lnTo>
                <a:lnTo>
                  <a:pt x="2133117" y="286004"/>
                </a:lnTo>
                <a:lnTo>
                  <a:pt x="2170595" y="244995"/>
                </a:lnTo>
                <a:lnTo>
                  <a:pt x="2183574" y="222059"/>
                </a:lnTo>
                <a:lnTo>
                  <a:pt x="2192388" y="1890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563D5A9-2FEC-FDF3-ECD5-63D95F7753A4}"/>
              </a:ext>
            </a:extLst>
          </p:cNvPr>
          <p:cNvSpPr txBox="1"/>
          <p:nvPr/>
        </p:nvSpPr>
        <p:spPr>
          <a:xfrm>
            <a:off x="1080000" y="1274255"/>
            <a:ext cx="9611313" cy="583200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sz="42000" b="1" kern="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009</a:t>
            </a:r>
            <a:endParaRPr sz="4200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8193B773-E3C2-5A20-511E-93935D367B82}"/>
              </a:ext>
            </a:extLst>
          </p:cNvPr>
          <p:cNvSpPr txBox="1"/>
          <p:nvPr/>
        </p:nvSpPr>
        <p:spPr>
          <a:xfrm>
            <a:off x="1080000" y="6661348"/>
            <a:ext cx="9612000" cy="1223412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R="44450" algn="ctr">
              <a:lnSpc>
                <a:spcPct val="100000"/>
              </a:lnSpc>
            </a:pPr>
            <a:r>
              <a:rPr sz="7950" b="1" kern="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平成ゴシック体W7"/>
              </a:rPr>
              <a:t>株式会社 ugo</a:t>
            </a:r>
            <a:endParaRPr sz="795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平成ゴシック体W7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715334B-719A-BFB9-DD76-943AEC3E319F}"/>
              </a:ext>
            </a:extLst>
          </p:cNvPr>
          <p:cNvSpPr/>
          <p:nvPr/>
        </p:nvSpPr>
        <p:spPr>
          <a:xfrm>
            <a:off x="2291537" y="890624"/>
            <a:ext cx="5745824" cy="11277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zh-TW" altLang="en-US" sz="7000" b="1" kern="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陸上競技大会</a:t>
            </a:r>
            <a:endParaRPr lang="ja-JP" altLang="en-US" sz="7000" b="1" kern="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E59A85F-8A37-EE11-35AE-CEF4ED61D587}"/>
              </a:ext>
            </a:extLst>
          </p:cNvPr>
          <p:cNvSpPr txBox="1"/>
          <p:nvPr/>
        </p:nvSpPr>
        <p:spPr>
          <a:xfrm>
            <a:off x="1447087" y="761121"/>
            <a:ext cx="738664" cy="1476558"/>
          </a:xfrm>
          <a:prstGeom prst="rect">
            <a:avLst/>
          </a:prstGeom>
          <a:noFill/>
        </p:spPr>
        <p:txBody>
          <a:bodyPr vert="eaVert" wrap="none" rtlCol="0" anchor="ctr" anchorCtr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36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r>
              <a:rPr kumimoji="1" lang="ja-JP" altLang="en-US" sz="36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2025-03-18T04:37:26Z</dcterms:created>
  <dcterms:modified xsi:type="dcterms:W3CDTF">2025-03-18T04:37:30Z</dcterms:modified>
</cp:coreProperties>
</file>