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4BF56-BA31-49DD-9D38-3DDEC3CCAA0D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39850" y="1143000"/>
            <a:ext cx="4178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C16FC-2912-49D4-B181-C541888E5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24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C16FC-2912-49D4-B181-C541888E56E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29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8334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E6CA11E-B8DA-A80A-FEB9-240B17206E99}"/>
              </a:ext>
            </a:extLst>
          </p:cNvPr>
          <p:cNvGrpSpPr/>
          <p:nvPr userDrawn="1"/>
        </p:nvGrpSpPr>
        <p:grpSpPr>
          <a:xfrm>
            <a:off x="431999" y="233999"/>
            <a:ext cx="9468001" cy="6964643"/>
            <a:chOff x="614310" y="185601"/>
            <a:chExt cx="9468001" cy="6947684"/>
          </a:xfrm>
        </p:grpSpPr>
        <p:sp>
          <p:nvSpPr>
            <p:cNvPr id="60" name="object 2">
              <a:extLst>
                <a:ext uri="{FF2B5EF4-FFF2-40B4-BE49-F238E27FC236}">
                  <a16:creationId xmlns:a16="http://schemas.microsoft.com/office/drawing/2014/main" id="{81D4F1F3-B245-6238-1C35-B22C058C50A1}"/>
                </a:ext>
              </a:extLst>
            </p:cNvPr>
            <p:cNvSpPr/>
            <p:nvPr/>
          </p:nvSpPr>
          <p:spPr>
            <a:xfrm>
              <a:off x="614311" y="2179043"/>
              <a:ext cx="9468000" cy="113664"/>
            </a:xfrm>
            <a:custGeom>
              <a:avLst/>
              <a:gdLst/>
              <a:ahLst/>
              <a:cxnLst/>
              <a:rect l="l" t="t" r="r" b="b"/>
              <a:pathLst>
                <a:path w="9458325" h="113664">
                  <a:moveTo>
                    <a:pt x="0" y="113573"/>
                  </a:moveTo>
                  <a:lnTo>
                    <a:pt x="9457804" y="113573"/>
                  </a:lnTo>
                  <a:lnTo>
                    <a:pt x="9457804" y="0"/>
                  </a:lnTo>
                  <a:lnTo>
                    <a:pt x="0" y="0"/>
                  </a:lnTo>
                  <a:lnTo>
                    <a:pt x="0" y="113573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3">
              <a:extLst>
                <a:ext uri="{FF2B5EF4-FFF2-40B4-BE49-F238E27FC236}">
                  <a16:creationId xmlns:a16="http://schemas.microsoft.com/office/drawing/2014/main" id="{481069FD-2F35-4D1C-7BC7-154F5B2117CE}"/>
                </a:ext>
              </a:extLst>
            </p:cNvPr>
            <p:cNvSpPr/>
            <p:nvPr/>
          </p:nvSpPr>
          <p:spPr>
            <a:xfrm>
              <a:off x="614311" y="1863512"/>
              <a:ext cx="9468000" cy="86995"/>
            </a:xfrm>
            <a:custGeom>
              <a:avLst/>
              <a:gdLst/>
              <a:ahLst/>
              <a:cxnLst/>
              <a:rect l="l" t="t" r="r" b="b"/>
              <a:pathLst>
                <a:path w="9458325" h="86994">
                  <a:moveTo>
                    <a:pt x="0" y="86930"/>
                  </a:moveTo>
                  <a:lnTo>
                    <a:pt x="9457804" y="86930"/>
                  </a:lnTo>
                  <a:lnTo>
                    <a:pt x="9457804" y="0"/>
                  </a:lnTo>
                  <a:lnTo>
                    <a:pt x="0" y="0"/>
                  </a:lnTo>
                  <a:lnTo>
                    <a:pt x="0" y="86930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4">
              <a:extLst>
                <a:ext uri="{FF2B5EF4-FFF2-40B4-BE49-F238E27FC236}">
                  <a16:creationId xmlns:a16="http://schemas.microsoft.com/office/drawing/2014/main" id="{2B056CDA-E952-5EAD-0D45-53518DECF4D6}"/>
                </a:ext>
              </a:extLst>
            </p:cNvPr>
            <p:cNvSpPr/>
            <p:nvPr/>
          </p:nvSpPr>
          <p:spPr>
            <a:xfrm>
              <a:off x="614310" y="1576713"/>
              <a:ext cx="9468000" cy="96520"/>
            </a:xfrm>
            <a:custGeom>
              <a:avLst/>
              <a:gdLst/>
              <a:ahLst/>
              <a:cxnLst/>
              <a:rect l="l" t="t" r="r" b="b"/>
              <a:pathLst>
                <a:path w="9458325" h="96519">
                  <a:moveTo>
                    <a:pt x="0" y="96299"/>
                  </a:moveTo>
                  <a:lnTo>
                    <a:pt x="9457804" y="96299"/>
                  </a:lnTo>
                  <a:lnTo>
                    <a:pt x="9457804" y="0"/>
                  </a:lnTo>
                  <a:lnTo>
                    <a:pt x="0" y="0"/>
                  </a:lnTo>
                  <a:lnTo>
                    <a:pt x="0" y="96299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5">
              <a:extLst>
                <a:ext uri="{FF2B5EF4-FFF2-40B4-BE49-F238E27FC236}">
                  <a16:creationId xmlns:a16="http://schemas.microsoft.com/office/drawing/2014/main" id="{9F2CC3C9-EE5B-7B28-CBE8-C8052B4F6B97}"/>
                </a:ext>
              </a:extLst>
            </p:cNvPr>
            <p:cNvSpPr/>
            <p:nvPr/>
          </p:nvSpPr>
          <p:spPr>
            <a:xfrm>
              <a:off x="614311" y="1370810"/>
              <a:ext cx="9468000" cy="92075"/>
            </a:xfrm>
            <a:custGeom>
              <a:avLst/>
              <a:gdLst/>
              <a:ahLst/>
              <a:cxnLst/>
              <a:rect l="l" t="t" r="r" b="b"/>
              <a:pathLst>
                <a:path w="9458325" h="92075">
                  <a:moveTo>
                    <a:pt x="0" y="91603"/>
                  </a:moveTo>
                  <a:lnTo>
                    <a:pt x="9457804" y="91603"/>
                  </a:lnTo>
                  <a:lnTo>
                    <a:pt x="9457804" y="0"/>
                  </a:lnTo>
                  <a:lnTo>
                    <a:pt x="0" y="0"/>
                  </a:lnTo>
                  <a:lnTo>
                    <a:pt x="0" y="91603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4" name="object 6">
              <a:extLst>
                <a:ext uri="{FF2B5EF4-FFF2-40B4-BE49-F238E27FC236}">
                  <a16:creationId xmlns:a16="http://schemas.microsoft.com/office/drawing/2014/main" id="{678DDB10-F4CE-D85E-CCCD-3BD9F162E198}"/>
                </a:ext>
              </a:extLst>
            </p:cNvPr>
            <p:cNvSpPr/>
            <p:nvPr/>
          </p:nvSpPr>
          <p:spPr>
            <a:xfrm>
              <a:off x="614311" y="383832"/>
              <a:ext cx="9468000" cy="923925"/>
            </a:xfrm>
            <a:custGeom>
              <a:avLst/>
              <a:gdLst/>
              <a:ahLst/>
              <a:cxnLst/>
              <a:rect l="l" t="t" r="r" b="b"/>
              <a:pathLst>
                <a:path w="9458325" h="923925">
                  <a:moveTo>
                    <a:pt x="0" y="923477"/>
                  </a:moveTo>
                  <a:lnTo>
                    <a:pt x="9457804" y="923477"/>
                  </a:lnTo>
                  <a:lnTo>
                    <a:pt x="9457804" y="0"/>
                  </a:lnTo>
                  <a:lnTo>
                    <a:pt x="0" y="0"/>
                  </a:lnTo>
                  <a:lnTo>
                    <a:pt x="0" y="923477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7">
              <a:extLst>
                <a:ext uri="{FF2B5EF4-FFF2-40B4-BE49-F238E27FC236}">
                  <a16:creationId xmlns:a16="http://schemas.microsoft.com/office/drawing/2014/main" id="{0196ADDF-30BB-7F3C-E45B-2B4FEDB51D21}"/>
                </a:ext>
              </a:extLst>
            </p:cNvPr>
            <p:cNvSpPr/>
            <p:nvPr/>
          </p:nvSpPr>
          <p:spPr>
            <a:xfrm>
              <a:off x="614310" y="5485460"/>
              <a:ext cx="9468000" cy="1647825"/>
            </a:xfrm>
            <a:custGeom>
              <a:avLst/>
              <a:gdLst/>
              <a:ahLst/>
              <a:cxnLst/>
              <a:rect l="l" t="t" r="r" b="b"/>
              <a:pathLst>
                <a:path w="9458325" h="1647825">
                  <a:moveTo>
                    <a:pt x="9457804" y="0"/>
                  </a:moveTo>
                  <a:lnTo>
                    <a:pt x="0" y="0"/>
                  </a:lnTo>
                  <a:lnTo>
                    <a:pt x="0" y="1647634"/>
                  </a:lnTo>
                  <a:lnTo>
                    <a:pt x="9457804" y="1647634"/>
                  </a:lnTo>
                  <a:lnTo>
                    <a:pt x="9457804" y="0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6" name="object 8">
              <a:extLst>
                <a:ext uri="{FF2B5EF4-FFF2-40B4-BE49-F238E27FC236}">
                  <a16:creationId xmlns:a16="http://schemas.microsoft.com/office/drawing/2014/main" id="{AF665618-F02F-F21C-C682-A0A2537BDEF5}"/>
                </a:ext>
              </a:extLst>
            </p:cNvPr>
            <p:cNvSpPr/>
            <p:nvPr/>
          </p:nvSpPr>
          <p:spPr>
            <a:xfrm>
              <a:off x="619823" y="1673012"/>
              <a:ext cx="9452610" cy="190500"/>
            </a:xfrm>
            <a:custGeom>
              <a:avLst/>
              <a:gdLst/>
              <a:ahLst/>
              <a:cxnLst/>
              <a:rect l="l" t="t" r="r" b="b"/>
              <a:pathLst>
                <a:path w="9452610" h="190500">
                  <a:moveTo>
                    <a:pt x="0" y="190500"/>
                  </a:moveTo>
                  <a:lnTo>
                    <a:pt x="9452292" y="190500"/>
                  </a:lnTo>
                  <a:lnTo>
                    <a:pt x="9452292" y="0"/>
                  </a:lnTo>
                  <a:lnTo>
                    <a:pt x="0" y="0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9">
              <a:extLst>
                <a:ext uri="{FF2B5EF4-FFF2-40B4-BE49-F238E27FC236}">
                  <a16:creationId xmlns:a16="http://schemas.microsoft.com/office/drawing/2014/main" id="{3767CA2C-A04A-3421-3C69-E747331EC2C8}"/>
                </a:ext>
              </a:extLst>
            </p:cNvPr>
            <p:cNvSpPr/>
            <p:nvPr/>
          </p:nvSpPr>
          <p:spPr>
            <a:xfrm>
              <a:off x="619823" y="1950443"/>
              <a:ext cx="9452610" cy="228600"/>
            </a:xfrm>
            <a:custGeom>
              <a:avLst/>
              <a:gdLst/>
              <a:ahLst/>
              <a:cxnLst/>
              <a:rect l="l" t="t" r="r" b="b"/>
              <a:pathLst>
                <a:path w="9452610" h="228600">
                  <a:moveTo>
                    <a:pt x="0" y="228600"/>
                  </a:moveTo>
                  <a:lnTo>
                    <a:pt x="9452292" y="228600"/>
                  </a:lnTo>
                  <a:lnTo>
                    <a:pt x="9452292" y="0"/>
                  </a:lnTo>
                  <a:lnTo>
                    <a:pt x="0" y="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10">
              <a:extLst>
                <a:ext uri="{FF2B5EF4-FFF2-40B4-BE49-F238E27FC236}">
                  <a16:creationId xmlns:a16="http://schemas.microsoft.com/office/drawing/2014/main" id="{25069617-5A81-2D1D-F5E1-A1CE3DA4D1CA}"/>
                </a:ext>
              </a:extLst>
            </p:cNvPr>
            <p:cNvSpPr/>
            <p:nvPr/>
          </p:nvSpPr>
          <p:spPr>
            <a:xfrm>
              <a:off x="619823" y="1462413"/>
              <a:ext cx="9452610" cy="114300"/>
            </a:xfrm>
            <a:custGeom>
              <a:avLst/>
              <a:gdLst/>
              <a:ahLst/>
              <a:cxnLst/>
              <a:rect l="l" t="t" r="r" b="b"/>
              <a:pathLst>
                <a:path w="9452610" h="114300">
                  <a:moveTo>
                    <a:pt x="0" y="114300"/>
                  </a:moveTo>
                  <a:lnTo>
                    <a:pt x="9452292" y="114300"/>
                  </a:lnTo>
                  <a:lnTo>
                    <a:pt x="9452292" y="0"/>
                  </a:lnTo>
                  <a:lnTo>
                    <a:pt x="0" y="0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69" name="object 11">
              <a:extLst>
                <a:ext uri="{FF2B5EF4-FFF2-40B4-BE49-F238E27FC236}">
                  <a16:creationId xmlns:a16="http://schemas.microsoft.com/office/drawing/2014/main" id="{5D49E614-968F-5F8E-2BD5-B36483C244B6}"/>
                </a:ext>
              </a:extLst>
            </p:cNvPr>
            <p:cNvGrpSpPr/>
            <p:nvPr/>
          </p:nvGrpSpPr>
          <p:grpSpPr>
            <a:xfrm>
              <a:off x="619823" y="185601"/>
              <a:ext cx="9452610" cy="2334302"/>
              <a:chOff x="619823" y="185601"/>
              <a:chExt cx="9452610" cy="2334302"/>
            </a:xfrm>
          </p:grpSpPr>
          <p:sp>
            <p:nvSpPr>
              <p:cNvPr id="70" name="object 12">
                <a:extLst>
                  <a:ext uri="{FF2B5EF4-FFF2-40B4-BE49-F238E27FC236}">
                    <a16:creationId xmlns:a16="http://schemas.microsoft.com/office/drawing/2014/main" id="{CADFF263-5C6E-0326-0A93-72CA5FAD16A2}"/>
                  </a:ext>
                </a:extLst>
              </p:cNvPr>
              <p:cNvSpPr/>
              <p:nvPr/>
            </p:nvSpPr>
            <p:spPr>
              <a:xfrm>
                <a:off x="619823" y="1307310"/>
                <a:ext cx="945261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9452610" h="63500">
                    <a:moveTo>
                      <a:pt x="0" y="63500"/>
                    </a:moveTo>
                    <a:lnTo>
                      <a:pt x="9452292" y="63500"/>
                    </a:lnTo>
                    <a:lnTo>
                      <a:pt x="9452292" y="0"/>
                    </a:lnTo>
                    <a:lnTo>
                      <a:pt x="0" y="0"/>
                    </a:lnTo>
                    <a:lnTo>
                      <a:pt x="0" y="635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3">
                <a:extLst>
                  <a:ext uri="{FF2B5EF4-FFF2-40B4-BE49-F238E27FC236}">
                    <a16:creationId xmlns:a16="http://schemas.microsoft.com/office/drawing/2014/main" id="{4A892F8C-8BA5-A7A3-2EED-CDFD674759C8}"/>
                  </a:ext>
                </a:extLst>
              </p:cNvPr>
              <p:cNvSpPr/>
              <p:nvPr/>
            </p:nvSpPr>
            <p:spPr>
              <a:xfrm>
                <a:off x="4178311" y="185601"/>
                <a:ext cx="2340000" cy="2334302"/>
              </a:xfrm>
              <a:custGeom>
                <a:avLst/>
                <a:gdLst/>
                <a:ahLst/>
                <a:cxnLst/>
                <a:rect l="l" t="t" r="r" b="b"/>
                <a:pathLst>
                  <a:path w="2329179" h="2329180">
                    <a:moveTo>
                      <a:pt x="1164450" y="0"/>
                    </a:moveTo>
                    <a:lnTo>
                      <a:pt x="1116451" y="971"/>
                    </a:lnTo>
                    <a:lnTo>
                      <a:pt x="1068946" y="3860"/>
                    </a:lnTo>
                    <a:lnTo>
                      <a:pt x="1021972" y="8629"/>
                    </a:lnTo>
                    <a:lnTo>
                      <a:pt x="975568" y="15240"/>
                    </a:lnTo>
                    <a:lnTo>
                      <a:pt x="929770" y="23657"/>
                    </a:lnTo>
                    <a:lnTo>
                      <a:pt x="884617" y="33842"/>
                    </a:lnTo>
                    <a:lnTo>
                      <a:pt x="840144" y="45757"/>
                    </a:lnTo>
                    <a:lnTo>
                      <a:pt x="796391" y="59365"/>
                    </a:lnTo>
                    <a:lnTo>
                      <a:pt x="753394" y="74628"/>
                    </a:lnTo>
                    <a:lnTo>
                      <a:pt x="711190" y="91509"/>
                    </a:lnTo>
                    <a:lnTo>
                      <a:pt x="669818" y="109970"/>
                    </a:lnTo>
                    <a:lnTo>
                      <a:pt x="629315" y="129975"/>
                    </a:lnTo>
                    <a:lnTo>
                      <a:pt x="589717" y="151485"/>
                    </a:lnTo>
                    <a:lnTo>
                      <a:pt x="551064" y="174463"/>
                    </a:lnTo>
                    <a:lnTo>
                      <a:pt x="513391" y="198871"/>
                    </a:lnTo>
                    <a:lnTo>
                      <a:pt x="476737" y="224673"/>
                    </a:lnTo>
                    <a:lnTo>
                      <a:pt x="441140" y="251831"/>
                    </a:lnTo>
                    <a:lnTo>
                      <a:pt x="406635" y="280306"/>
                    </a:lnTo>
                    <a:lnTo>
                      <a:pt x="373262" y="310063"/>
                    </a:lnTo>
                    <a:lnTo>
                      <a:pt x="341056" y="341063"/>
                    </a:lnTo>
                    <a:lnTo>
                      <a:pt x="310057" y="373268"/>
                    </a:lnTo>
                    <a:lnTo>
                      <a:pt x="280301" y="406642"/>
                    </a:lnTo>
                    <a:lnTo>
                      <a:pt x="251826" y="441147"/>
                    </a:lnTo>
                    <a:lnTo>
                      <a:pt x="224669" y="476746"/>
                    </a:lnTo>
                    <a:lnTo>
                      <a:pt x="198867" y="513400"/>
                    </a:lnTo>
                    <a:lnTo>
                      <a:pt x="174459" y="551073"/>
                    </a:lnTo>
                    <a:lnTo>
                      <a:pt x="151482" y="589727"/>
                    </a:lnTo>
                    <a:lnTo>
                      <a:pt x="129972" y="629325"/>
                    </a:lnTo>
                    <a:lnTo>
                      <a:pt x="109968" y="669828"/>
                    </a:lnTo>
                    <a:lnTo>
                      <a:pt x="91507" y="711201"/>
                    </a:lnTo>
                    <a:lnTo>
                      <a:pt x="74626" y="753405"/>
                    </a:lnTo>
                    <a:lnTo>
                      <a:pt x="59363" y="796402"/>
                    </a:lnTo>
                    <a:lnTo>
                      <a:pt x="45756" y="840156"/>
                    </a:lnTo>
                    <a:lnTo>
                      <a:pt x="33841" y="884629"/>
                    </a:lnTo>
                    <a:lnTo>
                      <a:pt x="23657" y="929783"/>
                    </a:lnTo>
                    <a:lnTo>
                      <a:pt x="15240" y="975581"/>
                    </a:lnTo>
                    <a:lnTo>
                      <a:pt x="8628" y="1021985"/>
                    </a:lnTo>
                    <a:lnTo>
                      <a:pt x="3860" y="1068958"/>
                    </a:lnTo>
                    <a:lnTo>
                      <a:pt x="971" y="1116463"/>
                    </a:lnTo>
                    <a:lnTo>
                      <a:pt x="0" y="1164463"/>
                    </a:lnTo>
                    <a:lnTo>
                      <a:pt x="971" y="1212462"/>
                    </a:lnTo>
                    <a:lnTo>
                      <a:pt x="3860" y="1259967"/>
                    </a:lnTo>
                    <a:lnTo>
                      <a:pt x="8628" y="1306940"/>
                    </a:lnTo>
                    <a:lnTo>
                      <a:pt x="15240" y="1353344"/>
                    </a:lnTo>
                    <a:lnTo>
                      <a:pt x="23657" y="1399142"/>
                    </a:lnTo>
                    <a:lnTo>
                      <a:pt x="33841" y="1444296"/>
                    </a:lnTo>
                    <a:lnTo>
                      <a:pt x="45756" y="1488769"/>
                    </a:lnTo>
                    <a:lnTo>
                      <a:pt x="59363" y="1532523"/>
                    </a:lnTo>
                    <a:lnTo>
                      <a:pt x="74626" y="1575520"/>
                    </a:lnTo>
                    <a:lnTo>
                      <a:pt x="91507" y="1617724"/>
                    </a:lnTo>
                    <a:lnTo>
                      <a:pt x="109968" y="1659097"/>
                    </a:lnTo>
                    <a:lnTo>
                      <a:pt x="129972" y="1699600"/>
                    </a:lnTo>
                    <a:lnTo>
                      <a:pt x="151482" y="1739198"/>
                    </a:lnTo>
                    <a:lnTo>
                      <a:pt x="174459" y="1777852"/>
                    </a:lnTo>
                    <a:lnTo>
                      <a:pt x="198867" y="1815525"/>
                    </a:lnTo>
                    <a:lnTo>
                      <a:pt x="224669" y="1852179"/>
                    </a:lnTo>
                    <a:lnTo>
                      <a:pt x="251826" y="1887778"/>
                    </a:lnTo>
                    <a:lnTo>
                      <a:pt x="280301" y="1922283"/>
                    </a:lnTo>
                    <a:lnTo>
                      <a:pt x="310057" y="1955657"/>
                    </a:lnTo>
                    <a:lnTo>
                      <a:pt x="341056" y="1987862"/>
                    </a:lnTo>
                    <a:lnTo>
                      <a:pt x="373262" y="2018862"/>
                    </a:lnTo>
                    <a:lnTo>
                      <a:pt x="406635" y="2048619"/>
                    </a:lnTo>
                    <a:lnTo>
                      <a:pt x="441140" y="2077094"/>
                    </a:lnTo>
                    <a:lnTo>
                      <a:pt x="476737" y="2104252"/>
                    </a:lnTo>
                    <a:lnTo>
                      <a:pt x="513391" y="2130054"/>
                    </a:lnTo>
                    <a:lnTo>
                      <a:pt x="551064" y="2154462"/>
                    </a:lnTo>
                    <a:lnTo>
                      <a:pt x="589717" y="2177440"/>
                    </a:lnTo>
                    <a:lnTo>
                      <a:pt x="629315" y="2198950"/>
                    </a:lnTo>
                    <a:lnTo>
                      <a:pt x="669818" y="2218955"/>
                    </a:lnTo>
                    <a:lnTo>
                      <a:pt x="711190" y="2237416"/>
                    </a:lnTo>
                    <a:lnTo>
                      <a:pt x="753394" y="2254297"/>
                    </a:lnTo>
                    <a:lnTo>
                      <a:pt x="796391" y="2269560"/>
                    </a:lnTo>
                    <a:lnTo>
                      <a:pt x="840144" y="2283168"/>
                    </a:lnTo>
                    <a:lnTo>
                      <a:pt x="884617" y="2295083"/>
                    </a:lnTo>
                    <a:lnTo>
                      <a:pt x="929770" y="2305268"/>
                    </a:lnTo>
                    <a:lnTo>
                      <a:pt x="975568" y="2313685"/>
                    </a:lnTo>
                    <a:lnTo>
                      <a:pt x="1021972" y="2320296"/>
                    </a:lnTo>
                    <a:lnTo>
                      <a:pt x="1068946" y="2325065"/>
                    </a:lnTo>
                    <a:lnTo>
                      <a:pt x="1116451" y="2327954"/>
                    </a:lnTo>
                    <a:lnTo>
                      <a:pt x="1164450" y="2328926"/>
                    </a:lnTo>
                    <a:lnTo>
                      <a:pt x="1212449" y="2327954"/>
                    </a:lnTo>
                    <a:lnTo>
                      <a:pt x="1259954" y="2325065"/>
                    </a:lnTo>
                    <a:lnTo>
                      <a:pt x="1306927" y="2320296"/>
                    </a:lnTo>
                    <a:lnTo>
                      <a:pt x="1353332" y="2313685"/>
                    </a:lnTo>
                    <a:lnTo>
                      <a:pt x="1399130" y="2305268"/>
                    </a:lnTo>
                    <a:lnTo>
                      <a:pt x="1444284" y="2295083"/>
                    </a:lnTo>
                    <a:lnTo>
                      <a:pt x="1488756" y="2283168"/>
                    </a:lnTo>
                    <a:lnTo>
                      <a:pt x="1532510" y="2269560"/>
                    </a:lnTo>
                    <a:lnTo>
                      <a:pt x="1575508" y="2254297"/>
                    </a:lnTo>
                    <a:lnTo>
                      <a:pt x="1617711" y="2237416"/>
                    </a:lnTo>
                    <a:lnTo>
                      <a:pt x="1659084" y="2218955"/>
                    </a:lnTo>
                    <a:lnTo>
                      <a:pt x="1699588" y="2198950"/>
                    </a:lnTo>
                    <a:lnTo>
                      <a:pt x="1739185" y="2177440"/>
                    </a:lnTo>
                    <a:lnTo>
                      <a:pt x="1777839" y="2154462"/>
                    </a:lnTo>
                    <a:lnTo>
                      <a:pt x="1815512" y="2130054"/>
                    </a:lnTo>
                    <a:lnTo>
                      <a:pt x="1852167" y="2104252"/>
                    </a:lnTo>
                    <a:lnTo>
                      <a:pt x="1887765" y="2077094"/>
                    </a:lnTo>
                    <a:lnTo>
                      <a:pt x="1922270" y="2048619"/>
                    </a:lnTo>
                    <a:lnTo>
                      <a:pt x="1955644" y="2018862"/>
                    </a:lnTo>
                    <a:lnTo>
                      <a:pt x="1987850" y="1987862"/>
                    </a:lnTo>
                    <a:lnTo>
                      <a:pt x="2018849" y="1955657"/>
                    </a:lnTo>
                    <a:lnTo>
                      <a:pt x="2048606" y="1922283"/>
                    </a:lnTo>
                    <a:lnTo>
                      <a:pt x="2077082" y="1887778"/>
                    </a:lnTo>
                    <a:lnTo>
                      <a:pt x="2104239" y="1852179"/>
                    </a:lnTo>
                    <a:lnTo>
                      <a:pt x="2130041" y="1815525"/>
                    </a:lnTo>
                    <a:lnTo>
                      <a:pt x="2154450" y="1777852"/>
                    </a:lnTo>
                    <a:lnTo>
                      <a:pt x="2177428" y="1739198"/>
                    </a:lnTo>
                    <a:lnTo>
                      <a:pt x="2198938" y="1699600"/>
                    </a:lnTo>
                    <a:lnTo>
                      <a:pt x="2218942" y="1659097"/>
                    </a:lnTo>
                    <a:lnTo>
                      <a:pt x="2237404" y="1617724"/>
                    </a:lnTo>
                    <a:lnTo>
                      <a:pt x="2254285" y="1575520"/>
                    </a:lnTo>
                    <a:lnTo>
                      <a:pt x="2269548" y="1532523"/>
                    </a:lnTo>
                    <a:lnTo>
                      <a:pt x="2283155" y="1488769"/>
                    </a:lnTo>
                    <a:lnTo>
                      <a:pt x="2295070" y="1444296"/>
                    </a:lnTo>
                    <a:lnTo>
                      <a:pt x="2305255" y="1399142"/>
                    </a:lnTo>
                    <a:lnTo>
                      <a:pt x="2313672" y="1353344"/>
                    </a:lnTo>
                    <a:lnTo>
                      <a:pt x="2320284" y="1306940"/>
                    </a:lnTo>
                    <a:lnTo>
                      <a:pt x="2325053" y="1259967"/>
                    </a:lnTo>
                    <a:lnTo>
                      <a:pt x="2327942" y="1212462"/>
                    </a:lnTo>
                    <a:lnTo>
                      <a:pt x="2328913" y="1164463"/>
                    </a:lnTo>
                    <a:lnTo>
                      <a:pt x="2327942" y="1116463"/>
                    </a:lnTo>
                    <a:lnTo>
                      <a:pt x="2325053" y="1068958"/>
                    </a:lnTo>
                    <a:lnTo>
                      <a:pt x="2320284" y="1021985"/>
                    </a:lnTo>
                    <a:lnTo>
                      <a:pt x="2313672" y="975581"/>
                    </a:lnTo>
                    <a:lnTo>
                      <a:pt x="2305255" y="929783"/>
                    </a:lnTo>
                    <a:lnTo>
                      <a:pt x="2295070" y="884629"/>
                    </a:lnTo>
                    <a:lnTo>
                      <a:pt x="2283155" y="840156"/>
                    </a:lnTo>
                    <a:lnTo>
                      <a:pt x="2269548" y="796402"/>
                    </a:lnTo>
                    <a:lnTo>
                      <a:pt x="2254285" y="753405"/>
                    </a:lnTo>
                    <a:lnTo>
                      <a:pt x="2237404" y="711201"/>
                    </a:lnTo>
                    <a:lnTo>
                      <a:pt x="2218942" y="669828"/>
                    </a:lnTo>
                    <a:lnTo>
                      <a:pt x="2198938" y="629325"/>
                    </a:lnTo>
                    <a:lnTo>
                      <a:pt x="2177428" y="589727"/>
                    </a:lnTo>
                    <a:lnTo>
                      <a:pt x="2154450" y="551073"/>
                    </a:lnTo>
                    <a:lnTo>
                      <a:pt x="2130041" y="513400"/>
                    </a:lnTo>
                    <a:lnTo>
                      <a:pt x="2104239" y="476746"/>
                    </a:lnTo>
                    <a:lnTo>
                      <a:pt x="2077082" y="441147"/>
                    </a:lnTo>
                    <a:lnTo>
                      <a:pt x="2048606" y="406642"/>
                    </a:lnTo>
                    <a:lnTo>
                      <a:pt x="2018849" y="373268"/>
                    </a:lnTo>
                    <a:lnTo>
                      <a:pt x="1987850" y="341063"/>
                    </a:lnTo>
                    <a:lnTo>
                      <a:pt x="1955644" y="310063"/>
                    </a:lnTo>
                    <a:lnTo>
                      <a:pt x="1922270" y="280306"/>
                    </a:lnTo>
                    <a:lnTo>
                      <a:pt x="1887765" y="251831"/>
                    </a:lnTo>
                    <a:lnTo>
                      <a:pt x="1852167" y="224673"/>
                    </a:lnTo>
                    <a:lnTo>
                      <a:pt x="1815512" y="198871"/>
                    </a:lnTo>
                    <a:lnTo>
                      <a:pt x="1777839" y="174463"/>
                    </a:lnTo>
                    <a:lnTo>
                      <a:pt x="1739185" y="151485"/>
                    </a:lnTo>
                    <a:lnTo>
                      <a:pt x="1699588" y="129975"/>
                    </a:lnTo>
                    <a:lnTo>
                      <a:pt x="1659084" y="109970"/>
                    </a:lnTo>
                    <a:lnTo>
                      <a:pt x="1617711" y="91509"/>
                    </a:lnTo>
                    <a:lnTo>
                      <a:pt x="1575508" y="74628"/>
                    </a:lnTo>
                    <a:lnTo>
                      <a:pt x="1532510" y="59365"/>
                    </a:lnTo>
                    <a:lnTo>
                      <a:pt x="1488756" y="45757"/>
                    </a:lnTo>
                    <a:lnTo>
                      <a:pt x="1444284" y="33842"/>
                    </a:lnTo>
                    <a:lnTo>
                      <a:pt x="1399130" y="23657"/>
                    </a:lnTo>
                    <a:lnTo>
                      <a:pt x="1353332" y="15240"/>
                    </a:lnTo>
                    <a:lnTo>
                      <a:pt x="1306927" y="8629"/>
                    </a:lnTo>
                    <a:lnTo>
                      <a:pt x="1259954" y="3860"/>
                    </a:lnTo>
                    <a:lnTo>
                      <a:pt x="1212449" y="971"/>
                    </a:lnTo>
                    <a:lnTo>
                      <a:pt x="116445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pic>
        <p:nvPicPr>
          <p:cNvPr id="72" name="図 71">
            <a:extLst>
              <a:ext uri="{FF2B5EF4-FFF2-40B4-BE49-F238E27FC236}">
                <a16:creationId xmlns:a16="http://schemas.microsoft.com/office/drawing/2014/main" id="{8525A148-5FCC-A5FA-72F9-9C9856038A6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244" y="504000"/>
            <a:ext cx="1983510" cy="179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AEDC8F79-97C4-B509-C4E6-F7EB6243BA74}"/>
              </a:ext>
            </a:extLst>
          </p:cNvPr>
          <p:cNvSpPr txBox="1"/>
          <p:nvPr/>
        </p:nvSpPr>
        <p:spPr>
          <a:xfrm>
            <a:off x="1259999" y="5500193"/>
            <a:ext cx="7812000" cy="940279"/>
          </a:xfrm>
          <a:prstGeom prst="rect">
            <a:avLst/>
          </a:prstGeom>
        </p:spPr>
        <p:txBody>
          <a:bodyPr vert="horz" wrap="square" lIns="0" tIns="13335" rIns="0" bIns="0" rtlCol="0">
            <a:noAutofit/>
          </a:bodyPr>
          <a:lstStyle/>
          <a:p>
            <a:pPr marL="12700" algn="ctr">
              <a:spcBef>
                <a:spcPts val="105"/>
              </a:spcBef>
            </a:pPr>
            <a:r>
              <a:rPr sz="5950" b="1" kern="0" dirty="0" err="1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Suprint</a:t>
            </a:r>
            <a:r>
              <a:rPr sz="595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 </a:t>
            </a:r>
            <a:r>
              <a:rPr sz="5950" b="1" kern="0" dirty="0" err="1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マラソン</a:t>
            </a:r>
            <a:endParaRPr sz="595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特太ゴシック体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5204F7D9-C800-83D3-4BB7-14112958D70C}"/>
              </a:ext>
            </a:extLst>
          </p:cNvPr>
          <p:cNvSpPr txBox="1"/>
          <p:nvPr/>
        </p:nvSpPr>
        <p:spPr>
          <a:xfrm>
            <a:off x="1259999" y="859236"/>
            <a:ext cx="2520000" cy="35306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marL="12700">
              <a:spcBef>
                <a:spcPts val="100"/>
              </a:spcBef>
            </a:pPr>
            <a:r>
              <a:rPr sz="215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極太ゴシック体"/>
              </a:rPr>
              <a:t>ハーフマラソン男子</a:t>
            </a:r>
            <a:endParaRPr sz="215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極太ゴシック体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EAF2820-778B-E65C-A6C7-DC8C28812E86}"/>
              </a:ext>
            </a:extLst>
          </p:cNvPr>
          <p:cNvSpPr/>
          <p:nvPr/>
        </p:nvSpPr>
        <p:spPr>
          <a:xfrm>
            <a:off x="1260000" y="1879063"/>
            <a:ext cx="7812000" cy="3631763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r>
              <a:rPr lang="ja-JP" altLang="en-US" sz="25000" b="1" kern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Ａ</a:t>
            </a:r>
            <a:r>
              <a:rPr lang="en-US" altLang="ja-JP" sz="25000" b="1" kern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002</a:t>
            </a:r>
          </a:p>
        </p:txBody>
      </p:sp>
      <p:sp>
        <p:nvSpPr>
          <p:cNvPr id="16" name="object 3">
            <a:extLst>
              <a:ext uri="{FF2B5EF4-FFF2-40B4-BE49-F238E27FC236}">
                <a16:creationId xmlns:a16="http://schemas.microsoft.com/office/drawing/2014/main" id="{C46A2327-A840-E7A2-625E-E1515B1F06B1}"/>
              </a:ext>
            </a:extLst>
          </p:cNvPr>
          <p:cNvSpPr txBox="1"/>
          <p:nvPr/>
        </p:nvSpPr>
        <p:spPr>
          <a:xfrm>
            <a:off x="3956555" y="6411101"/>
            <a:ext cx="1251840" cy="49573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r>
              <a:rPr sz="3200" b="1" kern="100" dirty="0" err="1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協賛</a:t>
            </a:r>
            <a:endParaRPr sz="3200" b="1" kern="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特太ゴシック体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941C47A-F126-AC15-F202-A104AB0DBFC2}"/>
              </a:ext>
            </a:extLst>
          </p:cNvPr>
          <p:cNvSpPr/>
          <p:nvPr/>
        </p:nvSpPr>
        <p:spPr>
          <a:xfrm>
            <a:off x="5212601" y="6451105"/>
            <a:ext cx="1800000" cy="4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2025-03-18T04:34:52Z</dcterms:created>
  <dcterms:modified xsi:type="dcterms:W3CDTF">2025-03-18T04:34:56Z</dcterms:modified>
</cp:coreProperties>
</file>