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17713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C2287-07F0-48E9-8965-B769B28BE04E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27150" y="1143000"/>
            <a:ext cx="4203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3EC93-44B1-4F99-B5BA-E2E234EC71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01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3EC93-44B1-4F99-B5BA-E2E234EC711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12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C19C0CA-97E3-650D-2382-081059E0524C}"/>
              </a:ext>
            </a:extLst>
          </p:cNvPr>
          <p:cNvGrpSpPr/>
          <p:nvPr userDrawn="1"/>
        </p:nvGrpSpPr>
        <p:grpSpPr>
          <a:xfrm>
            <a:off x="809485" y="810287"/>
            <a:ext cx="10152000" cy="7020000"/>
            <a:chOff x="809485" y="810287"/>
            <a:chExt cx="10152000" cy="70200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C6EA82A-4DBD-F39B-2E17-B8AFA55110BC}"/>
                </a:ext>
              </a:extLst>
            </p:cNvPr>
            <p:cNvSpPr/>
            <p:nvPr userDrawn="1"/>
          </p:nvSpPr>
          <p:spPr>
            <a:xfrm>
              <a:off x="809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A2890BB-FFAE-1D75-746E-9F485FD5C20C}"/>
                </a:ext>
              </a:extLst>
            </p:cNvPr>
            <p:cNvSpPr/>
            <p:nvPr userDrawn="1"/>
          </p:nvSpPr>
          <p:spPr>
            <a:xfrm>
              <a:off x="10781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DA90A42-9DA4-BC2A-E03A-9D508F9D0EEB}"/>
                </a:ext>
              </a:extLst>
            </p:cNvPr>
            <p:cNvSpPr/>
            <p:nvPr userDrawn="1"/>
          </p:nvSpPr>
          <p:spPr>
            <a:xfrm>
              <a:off x="10781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26CE06-5489-6907-86E1-D389FEEE7959}"/>
                </a:ext>
              </a:extLst>
            </p:cNvPr>
            <p:cNvSpPr/>
            <p:nvPr userDrawn="1"/>
          </p:nvSpPr>
          <p:spPr>
            <a:xfrm>
              <a:off x="809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2896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B2FEE4-A342-DBFD-D7EC-858081ACBA91}"/>
              </a:ext>
            </a:extLst>
          </p:cNvPr>
          <p:cNvSpPr/>
          <p:nvPr userDrawn="1"/>
        </p:nvSpPr>
        <p:spPr>
          <a:xfrm>
            <a:off x="431485" y="432287"/>
            <a:ext cx="10908000" cy="777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object 8">
            <a:extLst>
              <a:ext uri="{FF2B5EF4-FFF2-40B4-BE49-F238E27FC236}">
                <a16:creationId xmlns:a16="http://schemas.microsoft.com/office/drawing/2014/main" id="{FBE3484D-DC94-BF22-39E2-EB15BF10FAF6}"/>
              </a:ext>
            </a:extLst>
          </p:cNvPr>
          <p:cNvSpPr/>
          <p:nvPr/>
        </p:nvSpPr>
        <p:spPr>
          <a:xfrm>
            <a:off x="452132" y="1921700"/>
            <a:ext cx="10908030" cy="190500"/>
          </a:xfrm>
          <a:custGeom>
            <a:avLst/>
            <a:gdLst/>
            <a:ahLst/>
            <a:cxnLst/>
            <a:rect l="l" t="t" r="r" b="b"/>
            <a:pathLst>
              <a:path w="10908030" h="190500">
                <a:moveTo>
                  <a:pt x="0" y="190500"/>
                </a:moveTo>
                <a:lnTo>
                  <a:pt x="10908004" y="190500"/>
                </a:lnTo>
                <a:lnTo>
                  <a:pt x="10908004" y="0"/>
                </a:lnTo>
                <a:lnTo>
                  <a:pt x="0" y="0"/>
                </a:lnTo>
                <a:lnTo>
                  <a:pt x="0" y="1905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9">
            <a:extLst>
              <a:ext uri="{FF2B5EF4-FFF2-40B4-BE49-F238E27FC236}">
                <a16:creationId xmlns:a16="http://schemas.microsoft.com/office/drawing/2014/main" id="{E4BB6A29-8674-E734-4B5F-019FD11B5F69}"/>
              </a:ext>
            </a:extLst>
          </p:cNvPr>
          <p:cNvSpPr/>
          <p:nvPr/>
        </p:nvSpPr>
        <p:spPr>
          <a:xfrm>
            <a:off x="452132" y="2244788"/>
            <a:ext cx="10908030" cy="228600"/>
          </a:xfrm>
          <a:custGeom>
            <a:avLst/>
            <a:gdLst/>
            <a:ahLst/>
            <a:cxnLst/>
            <a:rect l="l" t="t" r="r" b="b"/>
            <a:pathLst>
              <a:path w="10908030" h="228600">
                <a:moveTo>
                  <a:pt x="0" y="228600"/>
                </a:moveTo>
                <a:lnTo>
                  <a:pt x="10908004" y="228600"/>
                </a:lnTo>
                <a:lnTo>
                  <a:pt x="10908004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10">
            <a:extLst>
              <a:ext uri="{FF2B5EF4-FFF2-40B4-BE49-F238E27FC236}">
                <a16:creationId xmlns:a16="http://schemas.microsoft.com/office/drawing/2014/main" id="{A28FD16C-DB90-A5B6-B18E-285B56AF8689}"/>
              </a:ext>
            </a:extLst>
          </p:cNvPr>
          <p:cNvSpPr/>
          <p:nvPr/>
        </p:nvSpPr>
        <p:spPr>
          <a:xfrm>
            <a:off x="452132" y="1672798"/>
            <a:ext cx="10908030" cy="114300"/>
          </a:xfrm>
          <a:custGeom>
            <a:avLst/>
            <a:gdLst/>
            <a:ahLst/>
            <a:cxnLst/>
            <a:rect l="l" t="t" r="r" b="b"/>
            <a:pathLst>
              <a:path w="10908030" h="114300">
                <a:moveTo>
                  <a:pt x="0" y="114300"/>
                </a:moveTo>
                <a:lnTo>
                  <a:pt x="10908004" y="114300"/>
                </a:lnTo>
                <a:lnTo>
                  <a:pt x="10908004" y="0"/>
                </a:lnTo>
                <a:lnTo>
                  <a:pt x="0" y="0"/>
                </a:lnTo>
                <a:lnTo>
                  <a:pt x="0" y="1143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12">
            <a:extLst>
              <a:ext uri="{FF2B5EF4-FFF2-40B4-BE49-F238E27FC236}">
                <a16:creationId xmlns:a16="http://schemas.microsoft.com/office/drawing/2014/main" id="{75EFF799-D8FF-A4F2-58A2-B0C04985EA8D}"/>
              </a:ext>
            </a:extLst>
          </p:cNvPr>
          <p:cNvSpPr/>
          <p:nvPr/>
        </p:nvSpPr>
        <p:spPr>
          <a:xfrm>
            <a:off x="452132" y="1489897"/>
            <a:ext cx="10908030" cy="63500"/>
          </a:xfrm>
          <a:custGeom>
            <a:avLst/>
            <a:gdLst/>
            <a:ahLst/>
            <a:cxnLst/>
            <a:rect l="l" t="t" r="r" b="b"/>
            <a:pathLst>
              <a:path w="10908030" h="63500">
                <a:moveTo>
                  <a:pt x="0" y="63500"/>
                </a:moveTo>
                <a:lnTo>
                  <a:pt x="10908004" y="63500"/>
                </a:lnTo>
                <a:lnTo>
                  <a:pt x="10908004" y="0"/>
                </a:lnTo>
                <a:lnTo>
                  <a:pt x="0" y="0"/>
                </a:lnTo>
                <a:lnTo>
                  <a:pt x="0" y="635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90C8D35-473C-3919-A2D3-0F92DA33D912}"/>
              </a:ext>
            </a:extLst>
          </p:cNvPr>
          <p:cNvGrpSpPr/>
          <p:nvPr userDrawn="1"/>
        </p:nvGrpSpPr>
        <p:grpSpPr>
          <a:xfrm>
            <a:off x="432000" y="190560"/>
            <a:ext cx="10908000" cy="8017881"/>
            <a:chOff x="432000" y="190560"/>
            <a:chExt cx="10908000" cy="8017881"/>
          </a:xfrm>
        </p:grpSpPr>
        <p:sp>
          <p:nvSpPr>
            <p:cNvPr id="47" name="object 2">
              <a:extLst>
                <a:ext uri="{FF2B5EF4-FFF2-40B4-BE49-F238E27FC236}">
                  <a16:creationId xmlns:a16="http://schemas.microsoft.com/office/drawing/2014/main" id="{7A140A05-A885-03BF-FD1A-D77920DD9C8A}"/>
                </a:ext>
              </a:extLst>
            </p:cNvPr>
            <p:cNvSpPr/>
            <p:nvPr/>
          </p:nvSpPr>
          <p:spPr>
            <a:xfrm>
              <a:off x="432000" y="2473388"/>
              <a:ext cx="10908000" cy="149225"/>
            </a:xfrm>
            <a:custGeom>
              <a:avLst/>
              <a:gdLst/>
              <a:ahLst/>
              <a:cxnLst/>
              <a:rect l="l" t="t" r="r" b="b"/>
              <a:pathLst>
                <a:path w="10914380" h="149225">
                  <a:moveTo>
                    <a:pt x="0" y="148666"/>
                  </a:moveTo>
                  <a:lnTo>
                    <a:pt x="10914354" y="148666"/>
                  </a:lnTo>
                  <a:lnTo>
                    <a:pt x="10914354" y="0"/>
                  </a:lnTo>
                  <a:lnTo>
                    <a:pt x="0" y="0"/>
                  </a:lnTo>
                  <a:lnTo>
                    <a:pt x="0" y="148666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3">
              <a:extLst>
                <a:ext uri="{FF2B5EF4-FFF2-40B4-BE49-F238E27FC236}">
                  <a16:creationId xmlns:a16="http://schemas.microsoft.com/office/drawing/2014/main" id="{AF316279-EB59-B2DC-064E-09CE2CE7B3AC}"/>
                </a:ext>
              </a:extLst>
            </p:cNvPr>
            <p:cNvSpPr/>
            <p:nvPr/>
          </p:nvSpPr>
          <p:spPr>
            <a:xfrm>
              <a:off x="432000" y="2112200"/>
              <a:ext cx="10908000" cy="132715"/>
            </a:xfrm>
            <a:custGeom>
              <a:avLst/>
              <a:gdLst/>
              <a:ahLst/>
              <a:cxnLst/>
              <a:rect l="l" t="t" r="r" b="b"/>
              <a:pathLst>
                <a:path w="10914380" h="132714">
                  <a:moveTo>
                    <a:pt x="0" y="132587"/>
                  </a:moveTo>
                  <a:lnTo>
                    <a:pt x="10914354" y="132587"/>
                  </a:lnTo>
                  <a:lnTo>
                    <a:pt x="10914354" y="0"/>
                  </a:lnTo>
                  <a:lnTo>
                    <a:pt x="0" y="0"/>
                  </a:lnTo>
                  <a:lnTo>
                    <a:pt x="0" y="132587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">
              <a:extLst>
                <a:ext uri="{FF2B5EF4-FFF2-40B4-BE49-F238E27FC236}">
                  <a16:creationId xmlns:a16="http://schemas.microsoft.com/office/drawing/2014/main" id="{D7F11612-6804-A9FF-9AF4-C105C98A4294}"/>
                </a:ext>
              </a:extLst>
            </p:cNvPr>
            <p:cNvSpPr/>
            <p:nvPr/>
          </p:nvSpPr>
          <p:spPr>
            <a:xfrm>
              <a:off x="432000" y="1787098"/>
              <a:ext cx="10908000" cy="134620"/>
            </a:xfrm>
            <a:custGeom>
              <a:avLst/>
              <a:gdLst/>
              <a:ahLst/>
              <a:cxnLst/>
              <a:rect l="l" t="t" r="r" b="b"/>
              <a:pathLst>
                <a:path w="10914380" h="134619">
                  <a:moveTo>
                    <a:pt x="0" y="134602"/>
                  </a:moveTo>
                  <a:lnTo>
                    <a:pt x="10914354" y="134602"/>
                  </a:lnTo>
                  <a:lnTo>
                    <a:pt x="10914354" y="0"/>
                  </a:lnTo>
                  <a:lnTo>
                    <a:pt x="0" y="0"/>
                  </a:lnTo>
                  <a:lnTo>
                    <a:pt x="0" y="134602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">
              <a:extLst>
                <a:ext uri="{FF2B5EF4-FFF2-40B4-BE49-F238E27FC236}">
                  <a16:creationId xmlns:a16="http://schemas.microsoft.com/office/drawing/2014/main" id="{0EB917E6-5B8C-7570-2908-DC0ACE1D72A1}"/>
                </a:ext>
              </a:extLst>
            </p:cNvPr>
            <p:cNvSpPr/>
            <p:nvPr/>
          </p:nvSpPr>
          <p:spPr>
            <a:xfrm>
              <a:off x="432000" y="1553398"/>
              <a:ext cx="10908000" cy="120014"/>
            </a:xfrm>
            <a:custGeom>
              <a:avLst/>
              <a:gdLst/>
              <a:ahLst/>
              <a:cxnLst/>
              <a:rect l="l" t="t" r="r" b="b"/>
              <a:pathLst>
                <a:path w="10914380" h="120014">
                  <a:moveTo>
                    <a:pt x="0" y="119400"/>
                  </a:moveTo>
                  <a:lnTo>
                    <a:pt x="10914354" y="119400"/>
                  </a:lnTo>
                  <a:lnTo>
                    <a:pt x="10914354" y="0"/>
                  </a:lnTo>
                  <a:lnTo>
                    <a:pt x="0" y="0"/>
                  </a:lnTo>
                  <a:lnTo>
                    <a:pt x="0" y="119400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6">
              <a:extLst>
                <a:ext uri="{FF2B5EF4-FFF2-40B4-BE49-F238E27FC236}">
                  <a16:creationId xmlns:a16="http://schemas.microsoft.com/office/drawing/2014/main" id="{B893EED9-C8B4-B76D-1094-A0F3FB1181A0}"/>
                </a:ext>
              </a:extLst>
            </p:cNvPr>
            <p:cNvSpPr/>
            <p:nvPr/>
          </p:nvSpPr>
          <p:spPr>
            <a:xfrm>
              <a:off x="432000" y="419303"/>
              <a:ext cx="10908000" cy="1070610"/>
            </a:xfrm>
            <a:custGeom>
              <a:avLst/>
              <a:gdLst/>
              <a:ahLst/>
              <a:cxnLst/>
              <a:rect l="l" t="t" r="r" b="b"/>
              <a:pathLst>
                <a:path w="10914380" h="1070610">
                  <a:moveTo>
                    <a:pt x="0" y="1070594"/>
                  </a:moveTo>
                  <a:lnTo>
                    <a:pt x="10914354" y="1070594"/>
                  </a:lnTo>
                  <a:lnTo>
                    <a:pt x="10914354" y="0"/>
                  </a:lnTo>
                  <a:lnTo>
                    <a:pt x="0" y="0"/>
                  </a:lnTo>
                  <a:lnTo>
                    <a:pt x="0" y="1070594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7">
              <a:extLst>
                <a:ext uri="{FF2B5EF4-FFF2-40B4-BE49-F238E27FC236}">
                  <a16:creationId xmlns:a16="http://schemas.microsoft.com/office/drawing/2014/main" id="{FC815F84-22B9-4F0D-D793-26F0A9064CFC}"/>
                </a:ext>
              </a:extLst>
            </p:cNvPr>
            <p:cNvSpPr/>
            <p:nvPr/>
          </p:nvSpPr>
          <p:spPr>
            <a:xfrm>
              <a:off x="432000" y="6306616"/>
              <a:ext cx="10908000" cy="1901825"/>
            </a:xfrm>
            <a:custGeom>
              <a:avLst/>
              <a:gdLst/>
              <a:ahLst/>
              <a:cxnLst/>
              <a:rect l="l" t="t" r="r" b="b"/>
              <a:pathLst>
                <a:path w="10914380" h="1901825">
                  <a:moveTo>
                    <a:pt x="10914354" y="0"/>
                  </a:moveTo>
                  <a:lnTo>
                    <a:pt x="0" y="0"/>
                  </a:lnTo>
                  <a:lnTo>
                    <a:pt x="0" y="1901380"/>
                  </a:lnTo>
                  <a:lnTo>
                    <a:pt x="10914354" y="1901380"/>
                  </a:lnTo>
                  <a:lnTo>
                    <a:pt x="10914354" y="0"/>
                  </a:lnTo>
                  <a:close/>
                </a:path>
              </a:pathLst>
            </a:custGeom>
            <a:solidFill>
              <a:srgbClr val="20C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13">
              <a:extLst>
                <a:ext uri="{FF2B5EF4-FFF2-40B4-BE49-F238E27FC236}">
                  <a16:creationId xmlns:a16="http://schemas.microsoft.com/office/drawing/2014/main" id="{8E51FEE3-9250-469A-1884-4FDC717DD849}"/>
                </a:ext>
              </a:extLst>
            </p:cNvPr>
            <p:cNvSpPr/>
            <p:nvPr/>
          </p:nvSpPr>
          <p:spPr>
            <a:xfrm>
              <a:off x="4545213" y="190560"/>
              <a:ext cx="2687955" cy="2687955"/>
            </a:xfrm>
            <a:custGeom>
              <a:avLst/>
              <a:gdLst/>
              <a:ahLst/>
              <a:cxnLst/>
              <a:rect l="l" t="t" r="r" b="b"/>
              <a:pathLst>
                <a:path w="2687954" h="2687955">
                  <a:moveTo>
                    <a:pt x="1343799" y="0"/>
                  </a:moveTo>
                  <a:lnTo>
                    <a:pt x="1295601" y="848"/>
                  </a:lnTo>
                  <a:lnTo>
                    <a:pt x="1247830" y="3373"/>
                  </a:lnTo>
                  <a:lnTo>
                    <a:pt x="1200514" y="7548"/>
                  </a:lnTo>
                  <a:lnTo>
                    <a:pt x="1153682" y="13344"/>
                  </a:lnTo>
                  <a:lnTo>
                    <a:pt x="1107363" y="20731"/>
                  </a:lnTo>
                  <a:lnTo>
                    <a:pt x="1061583" y="29683"/>
                  </a:lnTo>
                  <a:lnTo>
                    <a:pt x="1016373" y="40170"/>
                  </a:lnTo>
                  <a:lnTo>
                    <a:pt x="971760" y="52164"/>
                  </a:lnTo>
                  <a:lnTo>
                    <a:pt x="927773" y="65636"/>
                  </a:lnTo>
                  <a:lnTo>
                    <a:pt x="884441" y="80559"/>
                  </a:lnTo>
                  <a:lnTo>
                    <a:pt x="841791" y="96903"/>
                  </a:lnTo>
                  <a:lnTo>
                    <a:pt x="799852" y="114641"/>
                  </a:lnTo>
                  <a:lnTo>
                    <a:pt x="758653" y="133743"/>
                  </a:lnTo>
                  <a:lnTo>
                    <a:pt x="718221" y="154182"/>
                  </a:lnTo>
                  <a:lnTo>
                    <a:pt x="678586" y="175929"/>
                  </a:lnTo>
                  <a:lnTo>
                    <a:pt x="639776" y="198955"/>
                  </a:lnTo>
                  <a:lnTo>
                    <a:pt x="601819" y="223233"/>
                  </a:lnTo>
                  <a:lnTo>
                    <a:pt x="564744" y="248734"/>
                  </a:lnTo>
                  <a:lnTo>
                    <a:pt x="528579" y="275428"/>
                  </a:lnTo>
                  <a:lnTo>
                    <a:pt x="493353" y="303289"/>
                  </a:lnTo>
                  <a:lnTo>
                    <a:pt x="459093" y="332287"/>
                  </a:lnTo>
                  <a:lnTo>
                    <a:pt x="425829" y="362394"/>
                  </a:lnTo>
                  <a:lnTo>
                    <a:pt x="393588" y="393582"/>
                  </a:lnTo>
                  <a:lnTo>
                    <a:pt x="362400" y="425822"/>
                  </a:lnTo>
                  <a:lnTo>
                    <a:pt x="332293" y="459086"/>
                  </a:lnTo>
                  <a:lnTo>
                    <a:pt x="303294" y="493345"/>
                  </a:lnTo>
                  <a:lnTo>
                    <a:pt x="275433" y="528571"/>
                  </a:lnTo>
                  <a:lnTo>
                    <a:pt x="248738" y="564736"/>
                  </a:lnTo>
                  <a:lnTo>
                    <a:pt x="223237" y="601811"/>
                  </a:lnTo>
                  <a:lnTo>
                    <a:pt x="198959" y="639767"/>
                  </a:lnTo>
                  <a:lnTo>
                    <a:pt x="175932" y="678577"/>
                  </a:lnTo>
                  <a:lnTo>
                    <a:pt x="154185" y="718211"/>
                  </a:lnTo>
                  <a:lnTo>
                    <a:pt x="133746" y="758642"/>
                  </a:lnTo>
                  <a:lnTo>
                    <a:pt x="114643" y="799841"/>
                  </a:lnTo>
                  <a:lnTo>
                    <a:pt x="96905" y="841780"/>
                  </a:lnTo>
                  <a:lnTo>
                    <a:pt x="80560" y="884430"/>
                  </a:lnTo>
                  <a:lnTo>
                    <a:pt x="65638" y="927762"/>
                  </a:lnTo>
                  <a:lnTo>
                    <a:pt x="52165" y="971749"/>
                  </a:lnTo>
                  <a:lnTo>
                    <a:pt x="40171" y="1016361"/>
                  </a:lnTo>
                  <a:lnTo>
                    <a:pt x="29684" y="1061571"/>
                  </a:lnTo>
                  <a:lnTo>
                    <a:pt x="20732" y="1107350"/>
                  </a:lnTo>
                  <a:lnTo>
                    <a:pt x="13344" y="1153670"/>
                  </a:lnTo>
                  <a:lnTo>
                    <a:pt x="7548" y="1200502"/>
                  </a:lnTo>
                  <a:lnTo>
                    <a:pt x="3374" y="1247818"/>
                  </a:lnTo>
                  <a:lnTo>
                    <a:pt x="848" y="1295589"/>
                  </a:lnTo>
                  <a:lnTo>
                    <a:pt x="0" y="1343786"/>
                  </a:lnTo>
                  <a:lnTo>
                    <a:pt x="848" y="1391984"/>
                  </a:lnTo>
                  <a:lnTo>
                    <a:pt x="3374" y="1439754"/>
                  </a:lnTo>
                  <a:lnTo>
                    <a:pt x="7548" y="1487069"/>
                  </a:lnTo>
                  <a:lnTo>
                    <a:pt x="13344" y="1533900"/>
                  </a:lnTo>
                  <a:lnTo>
                    <a:pt x="20732" y="1580219"/>
                  </a:lnTo>
                  <a:lnTo>
                    <a:pt x="29684" y="1625998"/>
                  </a:lnTo>
                  <a:lnTo>
                    <a:pt x="40171" y="1671208"/>
                  </a:lnTo>
                  <a:lnTo>
                    <a:pt x="52165" y="1715820"/>
                  </a:lnTo>
                  <a:lnTo>
                    <a:pt x="65638" y="1759806"/>
                  </a:lnTo>
                  <a:lnTo>
                    <a:pt x="80560" y="1803138"/>
                  </a:lnTo>
                  <a:lnTo>
                    <a:pt x="96905" y="1845788"/>
                  </a:lnTo>
                  <a:lnTo>
                    <a:pt x="114643" y="1887726"/>
                  </a:lnTo>
                  <a:lnTo>
                    <a:pt x="133746" y="1928925"/>
                  </a:lnTo>
                  <a:lnTo>
                    <a:pt x="154185" y="1969356"/>
                  </a:lnTo>
                  <a:lnTo>
                    <a:pt x="175932" y="2008990"/>
                  </a:lnTo>
                  <a:lnTo>
                    <a:pt x="198959" y="2047800"/>
                  </a:lnTo>
                  <a:lnTo>
                    <a:pt x="223237" y="2085757"/>
                  </a:lnTo>
                  <a:lnTo>
                    <a:pt x="248738" y="2122832"/>
                  </a:lnTo>
                  <a:lnTo>
                    <a:pt x="275433" y="2158996"/>
                  </a:lnTo>
                  <a:lnTo>
                    <a:pt x="303294" y="2194223"/>
                  </a:lnTo>
                  <a:lnTo>
                    <a:pt x="332293" y="2228482"/>
                  </a:lnTo>
                  <a:lnTo>
                    <a:pt x="362400" y="2261746"/>
                  </a:lnTo>
                  <a:lnTo>
                    <a:pt x="393588" y="2293986"/>
                  </a:lnTo>
                  <a:lnTo>
                    <a:pt x="425829" y="2325174"/>
                  </a:lnTo>
                  <a:lnTo>
                    <a:pt x="459093" y="2355282"/>
                  </a:lnTo>
                  <a:lnTo>
                    <a:pt x="493353" y="2384280"/>
                  </a:lnTo>
                  <a:lnTo>
                    <a:pt x="528579" y="2412141"/>
                  </a:lnTo>
                  <a:lnTo>
                    <a:pt x="564744" y="2438836"/>
                  </a:lnTo>
                  <a:lnTo>
                    <a:pt x="601819" y="2464337"/>
                  </a:lnTo>
                  <a:lnTo>
                    <a:pt x="639776" y="2488615"/>
                  </a:lnTo>
                  <a:lnTo>
                    <a:pt x="678586" y="2511641"/>
                  </a:lnTo>
                  <a:lnTo>
                    <a:pt x="718221" y="2533388"/>
                  </a:lnTo>
                  <a:lnTo>
                    <a:pt x="758653" y="2553828"/>
                  </a:lnTo>
                  <a:lnTo>
                    <a:pt x="799852" y="2572930"/>
                  </a:lnTo>
                  <a:lnTo>
                    <a:pt x="841791" y="2590668"/>
                  </a:lnTo>
                  <a:lnTo>
                    <a:pt x="884441" y="2607013"/>
                  </a:lnTo>
                  <a:lnTo>
                    <a:pt x="927773" y="2621936"/>
                  </a:lnTo>
                  <a:lnTo>
                    <a:pt x="971760" y="2635408"/>
                  </a:lnTo>
                  <a:lnTo>
                    <a:pt x="1016373" y="2647402"/>
                  </a:lnTo>
                  <a:lnTo>
                    <a:pt x="1061583" y="2657889"/>
                  </a:lnTo>
                  <a:lnTo>
                    <a:pt x="1107363" y="2666841"/>
                  </a:lnTo>
                  <a:lnTo>
                    <a:pt x="1153682" y="2674229"/>
                  </a:lnTo>
                  <a:lnTo>
                    <a:pt x="1200514" y="2680025"/>
                  </a:lnTo>
                  <a:lnTo>
                    <a:pt x="1247830" y="2684199"/>
                  </a:lnTo>
                  <a:lnTo>
                    <a:pt x="1295601" y="2686725"/>
                  </a:lnTo>
                  <a:lnTo>
                    <a:pt x="1343799" y="2687573"/>
                  </a:lnTo>
                  <a:lnTo>
                    <a:pt x="1391996" y="2686725"/>
                  </a:lnTo>
                  <a:lnTo>
                    <a:pt x="1439767" y="2684199"/>
                  </a:lnTo>
                  <a:lnTo>
                    <a:pt x="1487082" y="2680025"/>
                  </a:lnTo>
                  <a:lnTo>
                    <a:pt x="1533913" y="2674229"/>
                  </a:lnTo>
                  <a:lnTo>
                    <a:pt x="1580232" y="2666841"/>
                  </a:lnTo>
                  <a:lnTo>
                    <a:pt x="1626011" y="2657889"/>
                  </a:lnTo>
                  <a:lnTo>
                    <a:pt x="1671220" y="2647402"/>
                  </a:lnTo>
                  <a:lnTo>
                    <a:pt x="1715833" y="2635408"/>
                  </a:lnTo>
                  <a:lnTo>
                    <a:pt x="1759819" y="2621936"/>
                  </a:lnTo>
                  <a:lnTo>
                    <a:pt x="1803151" y="2607013"/>
                  </a:lnTo>
                  <a:lnTo>
                    <a:pt x="1845801" y="2590668"/>
                  </a:lnTo>
                  <a:lnTo>
                    <a:pt x="1887739" y="2572930"/>
                  </a:lnTo>
                  <a:lnTo>
                    <a:pt x="1928938" y="2553828"/>
                  </a:lnTo>
                  <a:lnTo>
                    <a:pt x="1969369" y="2533388"/>
                  </a:lnTo>
                  <a:lnTo>
                    <a:pt x="2009003" y="2511641"/>
                  </a:lnTo>
                  <a:lnTo>
                    <a:pt x="2047813" y="2488615"/>
                  </a:lnTo>
                  <a:lnTo>
                    <a:pt x="2085769" y="2464337"/>
                  </a:lnTo>
                  <a:lnTo>
                    <a:pt x="2122844" y="2438836"/>
                  </a:lnTo>
                  <a:lnTo>
                    <a:pt x="2159009" y="2412141"/>
                  </a:lnTo>
                  <a:lnTo>
                    <a:pt x="2194235" y="2384280"/>
                  </a:lnTo>
                  <a:lnTo>
                    <a:pt x="2228495" y="2355282"/>
                  </a:lnTo>
                  <a:lnTo>
                    <a:pt x="2261759" y="2325174"/>
                  </a:lnTo>
                  <a:lnTo>
                    <a:pt x="2293999" y="2293986"/>
                  </a:lnTo>
                  <a:lnTo>
                    <a:pt x="2325187" y="2261746"/>
                  </a:lnTo>
                  <a:lnTo>
                    <a:pt x="2355294" y="2228482"/>
                  </a:lnTo>
                  <a:lnTo>
                    <a:pt x="2384293" y="2194223"/>
                  </a:lnTo>
                  <a:lnTo>
                    <a:pt x="2412154" y="2158996"/>
                  </a:lnTo>
                  <a:lnTo>
                    <a:pt x="2438849" y="2122832"/>
                  </a:lnTo>
                  <a:lnTo>
                    <a:pt x="2464349" y="2085757"/>
                  </a:lnTo>
                  <a:lnTo>
                    <a:pt x="2488627" y="2047800"/>
                  </a:lnTo>
                  <a:lnTo>
                    <a:pt x="2511654" y="2008990"/>
                  </a:lnTo>
                  <a:lnTo>
                    <a:pt x="2533401" y="1969356"/>
                  </a:lnTo>
                  <a:lnTo>
                    <a:pt x="2553840" y="1928925"/>
                  </a:lnTo>
                  <a:lnTo>
                    <a:pt x="2572943" y="1887726"/>
                  </a:lnTo>
                  <a:lnTo>
                    <a:pt x="2590681" y="1845788"/>
                  </a:lnTo>
                  <a:lnTo>
                    <a:pt x="2607025" y="1803138"/>
                  </a:lnTo>
                  <a:lnTo>
                    <a:pt x="2621948" y="1759806"/>
                  </a:lnTo>
                  <a:lnTo>
                    <a:pt x="2635421" y="1715820"/>
                  </a:lnTo>
                  <a:lnTo>
                    <a:pt x="2647415" y="1671208"/>
                  </a:lnTo>
                  <a:lnTo>
                    <a:pt x="2657902" y="1625998"/>
                  </a:lnTo>
                  <a:lnTo>
                    <a:pt x="2666854" y="1580219"/>
                  </a:lnTo>
                  <a:lnTo>
                    <a:pt x="2674242" y="1533900"/>
                  </a:lnTo>
                  <a:lnTo>
                    <a:pt x="2680037" y="1487069"/>
                  </a:lnTo>
                  <a:lnTo>
                    <a:pt x="2684212" y="1439754"/>
                  </a:lnTo>
                  <a:lnTo>
                    <a:pt x="2686738" y="1391984"/>
                  </a:lnTo>
                  <a:lnTo>
                    <a:pt x="2687586" y="1343786"/>
                  </a:lnTo>
                  <a:lnTo>
                    <a:pt x="2686738" y="1295589"/>
                  </a:lnTo>
                  <a:lnTo>
                    <a:pt x="2684212" y="1247818"/>
                  </a:lnTo>
                  <a:lnTo>
                    <a:pt x="2680037" y="1200502"/>
                  </a:lnTo>
                  <a:lnTo>
                    <a:pt x="2674242" y="1153670"/>
                  </a:lnTo>
                  <a:lnTo>
                    <a:pt x="2666854" y="1107350"/>
                  </a:lnTo>
                  <a:lnTo>
                    <a:pt x="2657902" y="1061571"/>
                  </a:lnTo>
                  <a:lnTo>
                    <a:pt x="2647415" y="1016361"/>
                  </a:lnTo>
                  <a:lnTo>
                    <a:pt x="2635421" y="971749"/>
                  </a:lnTo>
                  <a:lnTo>
                    <a:pt x="2621948" y="927762"/>
                  </a:lnTo>
                  <a:lnTo>
                    <a:pt x="2607025" y="884430"/>
                  </a:lnTo>
                  <a:lnTo>
                    <a:pt x="2590681" y="841780"/>
                  </a:lnTo>
                  <a:lnTo>
                    <a:pt x="2572943" y="799841"/>
                  </a:lnTo>
                  <a:lnTo>
                    <a:pt x="2553840" y="758642"/>
                  </a:lnTo>
                  <a:lnTo>
                    <a:pt x="2533401" y="718211"/>
                  </a:lnTo>
                  <a:lnTo>
                    <a:pt x="2511654" y="678577"/>
                  </a:lnTo>
                  <a:lnTo>
                    <a:pt x="2488627" y="639767"/>
                  </a:lnTo>
                  <a:lnTo>
                    <a:pt x="2464349" y="601811"/>
                  </a:lnTo>
                  <a:lnTo>
                    <a:pt x="2438849" y="564736"/>
                  </a:lnTo>
                  <a:lnTo>
                    <a:pt x="2412154" y="528571"/>
                  </a:lnTo>
                  <a:lnTo>
                    <a:pt x="2384293" y="493345"/>
                  </a:lnTo>
                  <a:lnTo>
                    <a:pt x="2355294" y="459086"/>
                  </a:lnTo>
                  <a:lnTo>
                    <a:pt x="2325187" y="425822"/>
                  </a:lnTo>
                  <a:lnTo>
                    <a:pt x="2293999" y="393582"/>
                  </a:lnTo>
                  <a:lnTo>
                    <a:pt x="2261759" y="362394"/>
                  </a:lnTo>
                  <a:lnTo>
                    <a:pt x="2228495" y="332287"/>
                  </a:lnTo>
                  <a:lnTo>
                    <a:pt x="2194235" y="303289"/>
                  </a:lnTo>
                  <a:lnTo>
                    <a:pt x="2159009" y="275428"/>
                  </a:lnTo>
                  <a:lnTo>
                    <a:pt x="2122844" y="248734"/>
                  </a:lnTo>
                  <a:lnTo>
                    <a:pt x="2085769" y="223233"/>
                  </a:lnTo>
                  <a:lnTo>
                    <a:pt x="2047813" y="198955"/>
                  </a:lnTo>
                  <a:lnTo>
                    <a:pt x="2009003" y="175929"/>
                  </a:lnTo>
                  <a:lnTo>
                    <a:pt x="1969369" y="154182"/>
                  </a:lnTo>
                  <a:lnTo>
                    <a:pt x="1928938" y="133743"/>
                  </a:lnTo>
                  <a:lnTo>
                    <a:pt x="1887739" y="114641"/>
                  </a:lnTo>
                  <a:lnTo>
                    <a:pt x="1845801" y="96903"/>
                  </a:lnTo>
                  <a:lnTo>
                    <a:pt x="1803151" y="80559"/>
                  </a:lnTo>
                  <a:lnTo>
                    <a:pt x="1759819" y="65636"/>
                  </a:lnTo>
                  <a:lnTo>
                    <a:pt x="1715833" y="52164"/>
                  </a:lnTo>
                  <a:lnTo>
                    <a:pt x="1671220" y="40170"/>
                  </a:lnTo>
                  <a:lnTo>
                    <a:pt x="1626011" y="29683"/>
                  </a:lnTo>
                  <a:lnTo>
                    <a:pt x="1580232" y="20731"/>
                  </a:lnTo>
                  <a:lnTo>
                    <a:pt x="1533913" y="13344"/>
                  </a:lnTo>
                  <a:lnTo>
                    <a:pt x="1487082" y="7548"/>
                  </a:lnTo>
                  <a:lnTo>
                    <a:pt x="1439767" y="3373"/>
                  </a:lnTo>
                  <a:lnTo>
                    <a:pt x="1391996" y="848"/>
                  </a:lnTo>
                  <a:lnTo>
                    <a:pt x="13437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" name="図 58">
              <a:extLst>
                <a:ext uri="{FF2B5EF4-FFF2-40B4-BE49-F238E27FC236}">
                  <a16:creationId xmlns:a16="http://schemas.microsoft.com/office/drawing/2014/main" id="{ADB940C1-538E-B78B-AF8F-F62E99AC0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8192" y="607563"/>
              <a:ext cx="2221997" cy="2011684"/>
            </a:xfrm>
            <a:prstGeom prst="rect">
              <a:avLst/>
            </a:prstGeom>
          </p:spPr>
        </p:pic>
      </p:grpSp>
      <p:grpSp>
        <p:nvGrpSpPr>
          <p:cNvPr id="7" name="グループ化 23">
            <a:extLst>
              <a:ext uri="{FF2B5EF4-FFF2-40B4-BE49-F238E27FC236}">
                <a16:creationId xmlns:a16="http://schemas.microsoft.com/office/drawing/2014/main" id="{00FB13CF-E819-FD79-1ACF-2A9575752AAE}"/>
              </a:ext>
            </a:extLst>
          </p:cNvPr>
          <p:cNvGrpSpPr>
            <a:grpSpLocks/>
          </p:cNvGrpSpPr>
          <p:nvPr/>
        </p:nvGrpSpPr>
        <p:grpSpPr bwMode="auto">
          <a:xfrm>
            <a:off x="81756" y="82550"/>
            <a:ext cx="11607800" cy="8475662"/>
            <a:chOff x="82791" y="82792"/>
            <a:chExt cx="11606418" cy="8474398"/>
          </a:xfrm>
        </p:grpSpPr>
        <p:grpSp>
          <p:nvGrpSpPr>
            <p:cNvPr id="8" name="object 2">
              <a:extLst>
                <a:ext uri="{FF2B5EF4-FFF2-40B4-BE49-F238E27FC236}">
                  <a16:creationId xmlns:a16="http://schemas.microsoft.com/office/drawing/2014/main" id="{CE842519-01A1-8D52-C797-6F600E28E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8098085"/>
              <a:ext cx="436245" cy="436245"/>
              <a:chOff x="106083" y="8098085"/>
              <a:chExt cx="436245" cy="436245"/>
            </a:xfrm>
          </p:grpSpPr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FC74F33B-D632-52E8-F448-6E6601B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8207986"/>
                <a:ext cx="432434" cy="324485"/>
              </a:xfrm>
              <a:custGeom>
                <a:avLst/>
                <a:gdLst>
                  <a:gd name="T0" fmla="*/ 432003 w 432434"/>
                  <a:gd name="T1" fmla="*/ 324008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40E8FD2C-466F-8752-7A10-0C2BCA15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8099990"/>
                <a:ext cx="324485" cy="432434"/>
              </a:xfrm>
              <a:custGeom>
                <a:avLst/>
                <a:gdLst>
                  <a:gd name="T0" fmla="*/ 0 w 324484"/>
                  <a:gd name="T1" fmla="*/ 0 h 432434"/>
                  <a:gd name="T2" fmla="*/ 324008 w 324484"/>
                  <a:gd name="T3" fmla="*/ 0 h 432434"/>
                  <a:gd name="T4" fmla="*/ 324008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9" name="object 5">
              <a:extLst>
                <a:ext uri="{FF2B5EF4-FFF2-40B4-BE49-F238E27FC236}">
                  <a16:creationId xmlns:a16="http://schemas.microsoft.com/office/drawing/2014/main" id="{FCDFDE79-C541-1C6C-83A9-785887A3F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106084"/>
              <a:ext cx="436245" cy="436245"/>
              <a:chOff x="106083" y="106084"/>
              <a:chExt cx="436245" cy="436245"/>
            </a:xfrm>
          </p:grpSpPr>
          <p:sp>
            <p:nvSpPr>
              <p:cNvPr id="28" name="object 6">
                <a:extLst>
                  <a:ext uri="{FF2B5EF4-FFF2-40B4-BE49-F238E27FC236}">
                    <a16:creationId xmlns:a16="http://schemas.microsoft.com/office/drawing/2014/main" id="{8F67CD1A-D576-8EE7-35E9-B9923BD8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107994"/>
                <a:ext cx="432434" cy="324485"/>
              </a:xfrm>
              <a:custGeom>
                <a:avLst/>
                <a:gdLst>
                  <a:gd name="T0" fmla="*/ 432003 w 432434"/>
                  <a:gd name="T1" fmla="*/ 0 h 324484"/>
                  <a:gd name="T2" fmla="*/ 432003 w 432434"/>
                  <a:gd name="T3" fmla="*/ 324008 h 324484"/>
                  <a:gd name="T4" fmla="*/ 0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BE637232-9FBB-6927-CBD2-9F8DCCA8F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107989"/>
                <a:ext cx="324485" cy="432434"/>
              </a:xfrm>
              <a:custGeom>
                <a:avLst/>
                <a:gdLst>
                  <a:gd name="T0" fmla="*/ 0 w 324484"/>
                  <a:gd name="T1" fmla="*/ 432003 h 432434"/>
                  <a:gd name="T2" fmla="*/ 324008 w 324484"/>
                  <a:gd name="T3" fmla="*/ 432003 h 432434"/>
                  <a:gd name="T4" fmla="*/ 324008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" name="object 8">
              <a:extLst>
                <a:ext uri="{FF2B5EF4-FFF2-40B4-BE49-F238E27FC236}">
                  <a16:creationId xmlns:a16="http://schemas.microsoft.com/office/drawing/2014/main" id="{14D07892-ED43-5471-5741-AE2A585CB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106084"/>
              <a:ext cx="436245" cy="436245"/>
              <a:chOff x="11230104" y="106084"/>
              <a:chExt cx="436245" cy="436245"/>
            </a:xfrm>
          </p:grpSpPr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66F94C22-64C5-2706-F11A-42CBE95E2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107994"/>
                <a:ext cx="432434" cy="324485"/>
              </a:xfrm>
              <a:custGeom>
                <a:avLst/>
                <a:gdLst>
                  <a:gd name="T0" fmla="*/ 0 w 432434"/>
                  <a:gd name="T1" fmla="*/ 0 h 324484"/>
                  <a:gd name="T2" fmla="*/ 0 w 432434"/>
                  <a:gd name="T3" fmla="*/ 324008 h 324484"/>
                  <a:gd name="T4" fmla="*/ 432003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7" name="object 10">
                <a:extLst>
                  <a:ext uri="{FF2B5EF4-FFF2-40B4-BE49-F238E27FC236}">
                    <a16:creationId xmlns:a16="http://schemas.microsoft.com/office/drawing/2014/main" id="{96114429-6A7E-082B-9C77-A1DE65BCD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107989"/>
                <a:ext cx="324485" cy="432434"/>
              </a:xfrm>
              <a:custGeom>
                <a:avLst/>
                <a:gdLst>
                  <a:gd name="T0" fmla="*/ 324008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A3B675E4-C762-C43D-F612-E74D6EF49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8098085"/>
              <a:ext cx="436245" cy="436245"/>
              <a:chOff x="11230104" y="8098085"/>
              <a:chExt cx="436245" cy="436245"/>
            </a:xfrm>
          </p:grpSpPr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356AA873-52FF-253D-63C9-780C4E654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8207986"/>
                <a:ext cx="432434" cy="324485"/>
              </a:xfrm>
              <a:custGeom>
                <a:avLst/>
                <a:gdLst>
                  <a:gd name="T0" fmla="*/ 0 w 432434"/>
                  <a:gd name="T1" fmla="*/ 324008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DC819E7-12A8-E5E6-AC98-D245401E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8099990"/>
                <a:ext cx="324485" cy="432434"/>
              </a:xfrm>
              <a:custGeom>
                <a:avLst/>
                <a:gdLst>
                  <a:gd name="T0" fmla="*/ 324008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2" name="object 14">
              <a:extLst>
                <a:ext uri="{FF2B5EF4-FFF2-40B4-BE49-F238E27FC236}">
                  <a16:creationId xmlns:a16="http://schemas.microsoft.com/office/drawing/2014/main" id="{0CA0B59E-D215-24CC-CCAD-D55D0DB06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91" y="3862785"/>
              <a:ext cx="304800" cy="914400"/>
              <a:chOff x="82791" y="3862785"/>
              <a:chExt cx="304800" cy="914400"/>
            </a:xfrm>
          </p:grpSpPr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DCE1E561-C38E-7646-F744-EB39116A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91" y="3862785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A95A0C1D-80FD-DB23-CCEE-4FFF7B4A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1" y="4319985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4F82D68B-11F4-FBA4-247D-E7E0714E6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84409" y="3862791"/>
              <a:ext cx="304800" cy="914400"/>
              <a:chOff x="11384409" y="3862791"/>
              <a:chExt cx="304800" cy="914400"/>
            </a:xfrm>
          </p:grpSpPr>
          <p:sp>
            <p:nvSpPr>
              <p:cNvPr id="20" name="object 18">
                <a:extLst>
                  <a:ext uri="{FF2B5EF4-FFF2-40B4-BE49-F238E27FC236}">
                    <a16:creationId xmlns:a16="http://schemas.microsoft.com/office/drawing/2014/main" id="{D890044C-2074-79BA-F052-5377A976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609" y="3862791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1" name="object 19">
                <a:extLst>
                  <a:ext uri="{FF2B5EF4-FFF2-40B4-BE49-F238E27FC236}">
                    <a16:creationId xmlns:a16="http://schemas.microsoft.com/office/drawing/2014/main" id="{AE75F4A2-D63B-06E5-057B-A30F94E3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4409" y="4319985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4" name="object 20">
              <a:extLst>
                <a:ext uri="{FF2B5EF4-FFF2-40B4-BE49-F238E27FC236}">
                  <a16:creationId xmlns:a16="http://schemas.microsoft.com/office/drawing/2014/main" id="{3FD71B21-7E86-698B-9186-CCCB5DC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792"/>
              <a:ext cx="914400" cy="304800"/>
              <a:chOff x="5428803" y="82792"/>
              <a:chExt cx="914400" cy="304800"/>
            </a:xfrm>
          </p:grpSpPr>
          <p:sp>
            <p:nvSpPr>
              <p:cNvPr id="18" name="object 21">
                <a:extLst>
                  <a:ext uri="{FF2B5EF4-FFF2-40B4-BE49-F238E27FC236}">
                    <a16:creationId xmlns:a16="http://schemas.microsoft.com/office/drawing/2014/main" id="{7B271A58-4A1A-A8A0-5C07-52377BACA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792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9" name="object 22">
                <a:extLst>
                  <a:ext uri="{FF2B5EF4-FFF2-40B4-BE49-F238E27FC236}">
                    <a16:creationId xmlns:a16="http://schemas.microsoft.com/office/drawing/2014/main" id="{ED40A141-4A76-28F6-AD08-162A3A105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311392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5" name="object 23">
              <a:extLst>
                <a:ext uri="{FF2B5EF4-FFF2-40B4-BE49-F238E27FC236}">
                  <a16:creationId xmlns:a16="http://schemas.microsoft.com/office/drawing/2014/main" id="{BF303574-1C21-082B-F5D0-20BAFCB0C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52390"/>
              <a:ext cx="914400" cy="304800"/>
              <a:chOff x="5428803" y="8252390"/>
              <a:chExt cx="914400" cy="304800"/>
            </a:xfrm>
          </p:grpSpPr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DC0FED78-48E3-0457-9CC8-C931D72D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52390"/>
                <a:ext cx="0" cy="304800"/>
              </a:xfrm>
              <a:custGeom>
                <a:avLst/>
                <a:gdLst>
                  <a:gd name="T0" fmla="*/ 304787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787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145F65A1-D6C2-1089-A23C-AAF6F53A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8328590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71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2">
            <a:extLst>
              <a:ext uri="{FF2B5EF4-FFF2-40B4-BE49-F238E27FC236}">
                <a16:creationId xmlns:a16="http://schemas.microsoft.com/office/drawing/2014/main" id="{DC5839A0-C89B-E2F7-FE67-B155D06D94CF}"/>
              </a:ext>
            </a:extLst>
          </p:cNvPr>
          <p:cNvSpPr txBox="1">
            <a:spLocks/>
          </p:cNvSpPr>
          <p:nvPr/>
        </p:nvSpPr>
        <p:spPr>
          <a:xfrm>
            <a:off x="1260000" y="1925053"/>
            <a:ext cx="9252000" cy="439020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288036" indent="-288036" algn="l" defTabSz="1152144" rtl="0" eaLnBrk="1" latinLnBrk="0" hangingPunct="1">
              <a:lnSpc>
                <a:spcPct val="90000"/>
              </a:lnSpc>
              <a:spcBef>
                <a:spcPts val="1260"/>
              </a:spcBef>
              <a:buFont typeface="Arial" panose="020B0604020202020204" pitchFamily="34" charset="0"/>
              <a:buChar char="•"/>
              <a:defRPr kumimoji="1" sz="35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4108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kumimoji="1" sz="30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40180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kumimoji="1"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16252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kumimoji="1"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324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kumimoji="1"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68396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kumimoji="1"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44468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kumimoji="1"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540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kumimoji="1"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96612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kumimoji="1"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9000" b="1" kern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Ａ002</a:t>
            </a:r>
          </a:p>
        </p:txBody>
      </p:sp>
      <p:sp>
        <p:nvSpPr>
          <p:cNvPr id="19" name="object 3">
            <a:extLst>
              <a:ext uri="{FF2B5EF4-FFF2-40B4-BE49-F238E27FC236}">
                <a16:creationId xmlns:a16="http://schemas.microsoft.com/office/drawing/2014/main" id="{9BABF199-B84B-3B24-3E93-84C904C9A7B5}"/>
              </a:ext>
            </a:extLst>
          </p:cNvPr>
          <p:cNvSpPr txBox="1"/>
          <p:nvPr/>
        </p:nvSpPr>
        <p:spPr>
          <a:xfrm>
            <a:off x="1337988" y="969882"/>
            <a:ext cx="2880000" cy="403860"/>
          </a:xfrm>
          <a:prstGeom prst="rect">
            <a:avLst/>
          </a:prstGeom>
        </p:spPr>
        <p:txBody>
          <a:bodyPr vert="horz" wrap="square" lIns="0" tIns="1651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50" b="1" kern="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極太ゴシック体"/>
              </a:rPr>
              <a:t>ハーフマラソン男子</a:t>
            </a:r>
            <a:endParaRPr sz="245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極太ゴシック体"/>
            </a:endParaRPr>
          </a:p>
        </p:txBody>
      </p:sp>
      <p:sp>
        <p:nvSpPr>
          <p:cNvPr id="20" name="object 4">
            <a:extLst>
              <a:ext uri="{FF2B5EF4-FFF2-40B4-BE49-F238E27FC236}">
                <a16:creationId xmlns:a16="http://schemas.microsoft.com/office/drawing/2014/main" id="{B33D3E1A-1E44-6B89-BE4E-8E6FF99DA5CD}"/>
              </a:ext>
            </a:extLst>
          </p:cNvPr>
          <p:cNvSpPr txBox="1"/>
          <p:nvPr/>
        </p:nvSpPr>
        <p:spPr>
          <a:xfrm>
            <a:off x="1260000" y="6289706"/>
            <a:ext cx="9252000" cy="1041952"/>
          </a:xfrm>
          <a:prstGeom prst="rect">
            <a:avLst/>
          </a:prstGeom>
        </p:spPr>
        <p:txBody>
          <a:bodyPr vert="horz" wrap="square" lIns="0" tIns="15875" rIns="0" bIns="0" rtlCol="0">
            <a:noAutofit/>
          </a:bodyPr>
          <a:lstStyle/>
          <a:p>
            <a:pPr marL="6350" algn="ctr">
              <a:lnSpc>
                <a:spcPts val="7990"/>
              </a:lnSpc>
              <a:spcBef>
                <a:spcPts val="125"/>
              </a:spcBef>
            </a:pPr>
            <a:r>
              <a:rPr sz="6850" b="1" kern="0" dirty="0" err="1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特太ゴシック体"/>
              </a:rPr>
              <a:t>Suprint</a:t>
            </a:r>
            <a:r>
              <a:rPr lang="en-US" sz="6850" b="1" kern="0" dirty="0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特太ゴシック体"/>
              </a:rPr>
              <a:t> </a:t>
            </a:r>
            <a:r>
              <a:rPr sz="6850" b="1" kern="0" dirty="0" err="1">
                <a:solidFill>
                  <a:srgbClr val="231F2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Ｐ特太ゴシック体"/>
              </a:rPr>
              <a:t>マラソン</a:t>
            </a:r>
            <a:endParaRPr sz="4250" b="1" kern="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Ｐ特太ゴシック体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7150994-EBE8-060F-3F66-FAE139F0674D}"/>
              </a:ext>
            </a:extLst>
          </p:cNvPr>
          <p:cNvSpPr/>
          <p:nvPr/>
        </p:nvSpPr>
        <p:spPr>
          <a:xfrm>
            <a:off x="4307305" y="7354230"/>
            <a:ext cx="1250831" cy="5081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40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協賛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319C8E6-44BC-8195-ECDE-320A0E0EB29E}"/>
              </a:ext>
            </a:extLst>
          </p:cNvPr>
          <p:cNvSpPr/>
          <p:nvPr/>
        </p:nvSpPr>
        <p:spPr>
          <a:xfrm>
            <a:off x="5925911" y="7385260"/>
            <a:ext cx="2016000" cy="504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278539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</Words>
  <Application>Microsoft Office PowerPoint</Application>
  <PresentationFormat>ユーザー設定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2025-03-18T04:34:39Z</dcterms:created>
  <dcterms:modified xsi:type="dcterms:W3CDTF">2025-03-18T04:34:43Z</dcterms:modified>
</cp:coreProperties>
</file>