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C50B"/>
    <a:srgbClr val="3A0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>
        <p:scale>
          <a:sx n="75" d="100"/>
          <a:sy n="75" d="100"/>
        </p:scale>
        <p:origin x="2526" y="-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7AA74A90-50D9-D54A-752C-9A2E7419B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0513" y="4772024"/>
            <a:ext cx="2514202" cy="185737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A7CD62F6-7FB9-53CB-5F2D-DF82E882C4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12"/>
            <a:ext cx="7559675" cy="5995971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08EC07-2C44-EC1A-8A6D-8CEAFF3B850F}"/>
              </a:ext>
            </a:extLst>
          </p:cNvPr>
          <p:cNvSpPr/>
          <p:nvPr/>
        </p:nvSpPr>
        <p:spPr>
          <a:xfrm>
            <a:off x="0" y="5994400"/>
            <a:ext cx="7559674" cy="46974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6787473-C3FB-B8BF-255F-29EAA5CD4332}"/>
              </a:ext>
            </a:extLst>
          </p:cNvPr>
          <p:cNvSpPr/>
          <p:nvPr/>
        </p:nvSpPr>
        <p:spPr>
          <a:xfrm>
            <a:off x="0" y="2432073"/>
            <a:ext cx="3596096" cy="584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A4EA62-ABDF-C25C-6E03-896F0634A600}"/>
              </a:ext>
            </a:extLst>
          </p:cNvPr>
          <p:cNvSpPr txBox="1"/>
          <p:nvPr/>
        </p:nvSpPr>
        <p:spPr>
          <a:xfrm>
            <a:off x="67288" y="2369088"/>
            <a:ext cx="4131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>
                <a:latin typeface="Arial Narrow" panose="020B0606020202030204" pitchFamily="34" charset="0"/>
                <a:ea typeface="MS PGothic" panose="020B0600070205080204" pitchFamily="34" charset="-128"/>
              </a:rPr>
              <a:t>GYM &amp; STUDIO</a:t>
            </a:r>
            <a:endParaRPr kumimoji="1" lang="ja-JP" altLang="en-US" sz="4000" b="1" i="1" dirty="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55DD0FA-9AE5-FB68-9658-5A4FA8C3DD75}"/>
              </a:ext>
            </a:extLst>
          </p:cNvPr>
          <p:cNvSpPr/>
          <p:nvPr/>
        </p:nvSpPr>
        <p:spPr>
          <a:xfrm>
            <a:off x="-1" y="3614278"/>
            <a:ext cx="4749619" cy="584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A236A4-59DF-63F4-6478-06270AAFB9AB}"/>
              </a:ext>
            </a:extLst>
          </p:cNvPr>
          <p:cNvSpPr txBox="1"/>
          <p:nvPr/>
        </p:nvSpPr>
        <p:spPr>
          <a:xfrm>
            <a:off x="68400" y="3551820"/>
            <a:ext cx="5182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>
                <a:latin typeface="Arial Narrow" panose="020B0606020202030204" pitchFamily="34" charset="0"/>
                <a:ea typeface="MS PGothic" panose="020B0600070205080204" pitchFamily="34" charset="-128"/>
              </a:rPr>
              <a:t>PERSONAL</a:t>
            </a:r>
            <a:r>
              <a:rPr kumimoji="1" lang="ja-JP" altLang="en-US" sz="4000" b="1" i="1" dirty="0">
                <a:latin typeface="Arial Narrow" panose="020B0606020202030204" pitchFamily="34" charset="0"/>
                <a:ea typeface="MS PGothic" panose="020B0600070205080204" pitchFamily="34" charset="-128"/>
              </a:rPr>
              <a:t> </a:t>
            </a:r>
            <a:r>
              <a:rPr kumimoji="1" lang="en-US" altLang="ja-JP" sz="4000" b="1" i="1" dirty="0">
                <a:latin typeface="Arial Narrow" panose="020B0606020202030204" pitchFamily="34" charset="0"/>
                <a:ea typeface="MS PGothic" panose="020B0600070205080204" pitchFamily="34" charset="-128"/>
              </a:rPr>
              <a:t>TRAINING</a:t>
            </a:r>
            <a:endParaRPr kumimoji="1" lang="ja-JP" altLang="en-US" sz="4000" b="1" i="1" dirty="0"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5675A5-6746-07FA-70A9-BCA82B75C3B0}"/>
              </a:ext>
            </a:extLst>
          </p:cNvPr>
          <p:cNvSpPr txBox="1"/>
          <p:nvPr/>
        </p:nvSpPr>
        <p:spPr>
          <a:xfrm>
            <a:off x="126000" y="838800"/>
            <a:ext cx="4387672" cy="738664"/>
          </a:xfrm>
          <a:prstGeom prst="rect">
            <a:avLst/>
          </a:prstGeom>
          <a:noFill/>
          <a:effectLst>
            <a:outerShdw blurRad="50800" dist="77548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4800" dirty="0">
                <a:solidFill>
                  <a:srgbClr val="ECC50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</a:t>
            </a:r>
            <a:r>
              <a:rPr kumimoji="1" lang="en-US" altLang="ja-JP" sz="4800" dirty="0">
                <a:solidFill>
                  <a:srgbClr val="ECC50B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FITNESS</a:t>
            </a:r>
            <a:endParaRPr kumimoji="1" lang="ja-JP" altLang="en-US" sz="4800" dirty="0">
              <a:solidFill>
                <a:srgbClr val="ECC50B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F22FB14-36F1-42AA-58DF-AD401A797516}"/>
              </a:ext>
            </a:extLst>
          </p:cNvPr>
          <p:cNvSpPr txBox="1"/>
          <p:nvPr/>
        </p:nvSpPr>
        <p:spPr>
          <a:xfrm>
            <a:off x="1057369" y="6020208"/>
            <a:ext cx="5968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初心者の方にも安心・カンタン！</a:t>
            </a:r>
            <a:endParaRPr kumimoji="1" lang="en-US" altLang="ja-JP" sz="20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2800" dirty="0">
                <a:solidFill>
                  <a:srgbClr val="ECC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24</a:t>
            </a:r>
            <a:r>
              <a:rPr kumimoji="1" lang="ja-JP" altLang="en-US" sz="2000" dirty="0">
                <a:solidFill>
                  <a:srgbClr val="ECC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</a:t>
            </a:r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フィットネス</a:t>
            </a:r>
            <a:r>
              <a:rPr kumimoji="1" lang="ja-JP" altLang="en-US" sz="2000" dirty="0">
                <a:solidFill>
                  <a:srgbClr val="ECC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「〇〇〇」</a:t>
            </a:r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で理想の自分へ。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0680A38-50C0-3293-029D-DD6BD0028219}"/>
              </a:ext>
            </a:extLst>
          </p:cNvPr>
          <p:cNvCxnSpPr/>
          <p:nvPr/>
        </p:nvCxnSpPr>
        <p:spPr>
          <a:xfrm>
            <a:off x="-1" y="8631625"/>
            <a:ext cx="755967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3C4747-0DEC-6AA8-4E37-4D4695C629C3}"/>
              </a:ext>
            </a:extLst>
          </p:cNvPr>
          <p:cNvGrpSpPr/>
          <p:nvPr/>
        </p:nvGrpSpPr>
        <p:grpSpPr>
          <a:xfrm>
            <a:off x="5108400" y="6822000"/>
            <a:ext cx="2248398" cy="1723575"/>
            <a:chOff x="5083199" y="6822000"/>
            <a:chExt cx="2248398" cy="1723575"/>
          </a:xfrm>
        </p:grpSpPr>
        <p:sp>
          <p:nvSpPr>
            <p:cNvPr id="22" name="円/楕円 21">
              <a:extLst>
                <a:ext uri="{FF2B5EF4-FFF2-40B4-BE49-F238E27FC236}">
                  <a16:creationId xmlns:a16="http://schemas.microsoft.com/office/drawing/2014/main" id="{9099BC87-EF12-764A-7121-4B7082E83B93}"/>
                </a:ext>
              </a:extLst>
            </p:cNvPr>
            <p:cNvSpPr/>
            <p:nvPr/>
          </p:nvSpPr>
          <p:spPr>
            <a:xfrm>
              <a:off x="5083200" y="6822000"/>
              <a:ext cx="707919" cy="70791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FBDC95B-5312-20D8-C35B-56F6F6937DE9}"/>
                </a:ext>
              </a:extLst>
            </p:cNvPr>
            <p:cNvSpPr/>
            <p:nvPr/>
          </p:nvSpPr>
          <p:spPr>
            <a:xfrm>
              <a:off x="5084193" y="7531495"/>
              <a:ext cx="2247404" cy="996609"/>
            </a:xfrm>
            <a:prstGeom prst="rect">
              <a:avLst/>
            </a:prstGeom>
            <a:solidFill>
              <a:schemeClr val="bg2">
                <a:lumMod val="75000"/>
                <a:alpha val="6953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C65E2113-E7A0-496A-2779-6C782AB5B5DC}"/>
                </a:ext>
              </a:extLst>
            </p:cNvPr>
            <p:cNvSpPr txBox="1"/>
            <p:nvPr/>
          </p:nvSpPr>
          <p:spPr>
            <a:xfrm>
              <a:off x="5083199" y="6940800"/>
              <a:ext cx="709200" cy="534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Point</a:t>
              </a:r>
            </a:p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3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9D47AD4-35BA-1E4B-485C-11E121A2790C}"/>
                </a:ext>
              </a:extLst>
            </p:cNvPr>
            <p:cNvSpPr txBox="1"/>
            <p:nvPr/>
          </p:nvSpPr>
          <p:spPr>
            <a:xfrm>
              <a:off x="5508131" y="7531200"/>
              <a:ext cx="1396536" cy="344976"/>
            </a:xfrm>
            <a:prstGeom prst="rect">
              <a:avLst/>
            </a:prstGeom>
            <a:noFill/>
          </p:spPr>
          <p:txBody>
            <a:bodyPr wrap="none" tIns="21600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手ぶらで</a:t>
              </a:r>
              <a:r>
                <a:rPr kumimoji="1" lang="en-US" altLang="ja-JP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OK</a:t>
              </a:r>
              <a:endParaRPr kumimoji="1" lang="ja-JP" altLang="en-US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</p:txBody>
        </p: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0FB83476-B521-64DC-B2AE-8CF0CB25FEC3}"/>
                </a:ext>
              </a:extLst>
            </p:cNvPr>
            <p:cNvCxnSpPr>
              <a:cxnSpLocks/>
            </p:cNvCxnSpPr>
            <p:nvPr/>
          </p:nvCxnSpPr>
          <p:spPr>
            <a:xfrm>
              <a:off x="5220000" y="7889632"/>
              <a:ext cx="1972800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6918CD7-3F9B-7C52-DEBD-C2EBB6B0E1A2}"/>
                </a:ext>
              </a:extLst>
            </p:cNvPr>
            <p:cNvSpPr txBox="1"/>
            <p:nvPr/>
          </p:nvSpPr>
          <p:spPr>
            <a:xfrm>
              <a:off x="5122767" y="7923600"/>
              <a:ext cx="2185214" cy="621975"/>
            </a:xfrm>
            <a:prstGeom prst="rect">
              <a:avLst/>
            </a:prstGeom>
            <a:noFill/>
          </p:spPr>
          <p:txBody>
            <a:bodyPr wrap="none" tIns="0" rtlCol="0">
              <a:noAutofit/>
            </a:bodyPr>
            <a:lstStyle/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レンタル一式（有料）ご用意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しておりますので、いつでも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気軽にご利用いただけます。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CFCC990-A71C-ECF2-6D1A-74887B423BD2}"/>
              </a:ext>
            </a:extLst>
          </p:cNvPr>
          <p:cNvSpPr txBox="1"/>
          <p:nvPr/>
        </p:nvSpPr>
        <p:spPr>
          <a:xfrm>
            <a:off x="107094" y="8675849"/>
            <a:ext cx="3319821" cy="43088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〇〇○ </a:t>
            </a:r>
            <a:r>
              <a:rPr kumimoji="1" lang="en-US" altLang="ja-JP" sz="2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FITNESS</a:t>
            </a:r>
            <a:endParaRPr kumimoji="1" lang="ja-JP" altLang="en-US" sz="28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31DA47F6-9D44-26EF-453A-2FF4FB2DAB6E}"/>
              </a:ext>
            </a:extLst>
          </p:cNvPr>
          <p:cNvSpPr txBox="1"/>
          <p:nvPr/>
        </p:nvSpPr>
        <p:spPr>
          <a:xfrm>
            <a:off x="107093" y="9047512"/>
            <a:ext cx="3254417" cy="533277"/>
          </a:xfrm>
          <a:prstGeom prst="rect">
            <a:avLst/>
          </a:prstGeom>
          <a:noFill/>
        </p:spPr>
        <p:txBody>
          <a:bodyPr wrap="none" tIns="25200" rtlCol="0">
            <a:spAutoFit/>
          </a:bodyPr>
          <a:lstStyle/>
          <a:p>
            <a:r>
              <a:rPr kumimoji="1" lang="en-US" altLang="ja-JP" sz="2000" dirty="0">
                <a:solidFill>
                  <a:srgbClr val="ECC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</a:t>
            </a:r>
            <a:r>
              <a:rPr kumimoji="1" lang="en-US" altLang="ja-JP" sz="3000" dirty="0">
                <a:solidFill>
                  <a:srgbClr val="ECC50B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Calibri" panose="020F0502020204030204" pitchFamily="34" charset="0"/>
              </a:rPr>
              <a:t>000-0000-0000</a:t>
            </a:r>
            <a:endParaRPr kumimoji="1" lang="ja-JP" altLang="en-US" sz="3000" dirty="0">
              <a:solidFill>
                <a:srgbClr val="ECC50B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240955-A6AD-5903-E3E8-D709EE20598A}"/>
              </a:ext>
            </a:extLst>
          </p:cNvPr>
          <p:cNvSpPr txBox="1"/>
          <p:nvPr/>
        </p:nvSpPr>
        <p:spPr>
          <a:xfrm>
            <a:off x="107092" y="9525512"/>
            <a:ext cx="2707793" cy="317834"/>
          </a:xfrm>
          <a:prstGeom prst="rect">
            <a:avLst/>
          </a:prstGeom>
          <a:noFill/>
        </p:spPr>
        <p:txBody>
          <a:bodyPr wrap="none" tIns="25200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https://</a:t>
            </a:r>
            <a:r>
              <a:rPr kumimoji="1" lang="ja-JP" altLang="en-US" sz="1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</a:t>
            </a:r>
            <a:r>
              <a:rPr kumimoji="1" lang="en-US" altLang="ja-JP" sz="1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.</a:t>
            </a:r>
            <a:r>
              <a:rPr kumimoji="1" lang="ja-JP" altLang="en-US" sz="1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</a:t>
            </a:r>
            <a:r>
              <a:rPr kumimoji="1" lang="en-US" altLang="ja-JP" sz="16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.com/</a:t>
            </a:r>
            <a:endParaRPr kumimoji="1" lang="ja-JP" altLang="en-US" sz="16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E4115AA-EBFE-0376-E547-F89B86D777DD}"/>
              </a:ext>
            </a:extLst>
          </p:cNvPr>
          <p:cNvSpPr txBox="1"/>
          <p:nvPr/>
        </p:nvSpPr>
        <p:spPr>
          <a:xfrm>
            <a:off x="58392" y="9841241"/>
            <a:ext cx="4839786" cy="7633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〒000-0000</a:t>
            </a:r>
            <a:r>
              <a:rPr lang="en-US" altLang="ja-JP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</a:p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ja-JP" altLang="en-US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〇県〇〇〇〇市〇〇</a:t>
            </a:r>
            <a:r>
              <a:rPr lang="en-US" altLang="ja-JP"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45</a:t>
            </a:r>
            <a:r>
              <a:rPr lang="ja-JP" altLang="en-US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〇〇〇ビル</a:t>
            </a:r>
            <a:r>
              <a:rPr lang="ja-JP" altLang="en-US" sz="1200" spc="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4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階</a:t>
            </a:r>
            <a:endParaRPr lang="ja-JP" altLang="en-US"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>
              <a:lnSpc>
                <a:spcPts val="1600"/>
              </a:lnSpc>
              <a:spcBef>
                <a:spcPts val="15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（〇</a:t>
            </a:r>
            <a:r>
              <a:rPr lang="ja-JP" altLang="en-US" sz="1200" spc="-3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「〇〇」駅より徒歩</a:t>
            </a:r>
            <a:r>
              <a:rPr lang="ja-JP" altLang="en-US" sz="1200" spc="-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分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）</a:t>
            </a:r>
            <a:endParaRPr lang="ja-JP" altLang="en-US"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1E77963-E282-EF12-65FD-FE2E996A5285}"/>
              </a:ext>
            </a:extLst>
          </p:cNvPr>
          <p:cNvSpPr txBox="1"/>
          <p:nvPr/>
        </p:nvSpPr>
        <p:spPr>
          <a:xfrm>
            <a:off x="1307443" y="2529758"/>
            <a:ext cx="1121439" cy="1446550"/>
          </a:xfrm>
          <a:prstGeom prst="rect">
            <a:avLst/>
          </a:prstGeom>
          <a:noFill/>
          <a:effectLst>
            <a:glow rad="769268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sz="88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</a:t>
            </a:r>
            <a:endParaRPr kumimoji="1" lang="ja-JP" altLang="en-US" sz="880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E459BE6-CE7C-8519-D196-15C18D9485EC}"/>
              </a:ext>
            </a:extLst>
          </p:cNvPr>
          <p:cNvSpPr txBox="1"/>
          <p:nvPr/>
        </p:nvSpPr>
        <p:spPr>
          <a:xfrm>
            <a:off x="1437745" y="2807806"/>
            <a:ext cx="766915" cy="1107996"/>
          </a:xfrm>
          <a:prstGeom prst="rect">
            <a:avLst/>
          </a:prstGeom>
          <a:noFill/>
          <a:effectLst>
            <a:glow rad="769268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kumimoji="1" lang="en-US" altLang="ja-JP" sz="6600" b="1" dirty="0"/>
              <a:t>×</a:t>
            </a:r>
            <a:endParaRPr kumimoji="1" lang="ja-JP" altLang="en-US" sz="6600" b="1" dirty="0"/>
          </a:p>
        </p:txBody>
      </p:sp>
      <p:pic>
        <p:nvPicPr>
          <p:cNvPr id="19" name="図プレースホルダー 18">
            <a:extLst>
              <a:ext uri="{FF2B5EF4-FFF2-40B4-BE49-F238E27FC236}">
                <a16:creationId xmlns:a16="http://schemas.microsoft.com/office/drawing/2014/main" id="{E6AF6326-3CBC-07FD-1B84-65270C1F11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1013" y="8732838"/>
            <a:ext cx="3003550" cy="1857375"/>
          </a:xfrm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EEFD49-A768-C8C6-59FC-236815729FF6}"/>
              </a:ext>
            </a:extLst>
          </p:cNvPr>
          <p:cNvGrpSpPr/>
          <p:nvPr/>
        </p:nvGrpSpPr>
        <p:grpSpPr>
          <a:xfrm>
            <a:off x="205200" y="6822000"/>
            <a:ext cx="2248398" cy="1706104"/>
            <a:chOff x="5083199" y="6822000"/>
            <a:chExt cx="2248398" cy="1706104"/>
          </a:xfrm>
        </p:grpSpPr>
        <p:sp>
          <p:nvSpPr>
            <p:cNvPr id="6" name="円/楕円 21">
              <a:extLst>
                <a:ext uri="{FF2B5EF4-FFF2-40B4-BE49-F238E27FC236}">
                  <a16:creationId xmlns:a16="http://schemas.microsoft.com/office/drawing/2014/main" id="{69ADD573-A8D9-D6C3-CA39-C501C47372B6}"/>
                </a:ext>
              </a:extLst>
            </p:cNvPr>
            <p:cNvSpPr/>
            <p:nvPr/>
          </p:nvSpPr>
          <p:spPr>
            <a:xfrm>
              <a:off x="5083200" y="6822000"/>
              <a:ext cx="707919" cy="70791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319FA1C-7933-1960-1BC1-0981547A1622}"/>
                </a:ext>
              </a:extLst>
            </p:cNvPr>
            <p:cNvSpPr/>
            <p:nvPr/>
          </p:nvSpPr>
          <p:spPr>
            <a:xfrm>
              <a:off x="5084193" y="7531495"/>
              <a:ext cx="2247404" cy="996609"/>
            </a:xfrm>
            <a:prstGeom prst="rect">
              <a:avLst/>
            </a:prstGeom>
            <a:solidFill>
              <a:schemeClr val="bg2">
                <a:lumMod val="75000"/>
                <a:alpha val="6953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E89A730-436A-D7FD-8568-0382F2967E15}"/>
                </a:ext>
              </a:extLst>
            </p:cNvPr>
            <p:cNvSpPr txBox="1"/>
            <p:nvPr/>
          </p:nvSpPr>
          <p:spPr>
            <a:xfrm>
              <a:off x="5083199" y="6940800"/>
              <a:ext cx="709200" cy="534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Point</a:t>
              </a:r>
            </a:p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1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0740DA9-ED13-B34D-9675-88AFFC4C330A}"/>
                </a:ext>
              </a:extLst>
            </p:cNvPr>
            <p:cNvSpPr txBox="1"/>
            <p:nvPr/>
          </p:nvSpPr>
          <p:spPr>
            <a:xfrm>
              <a:off x="5219999" y="7531200"/>
              <a:ext cx="1972800" cy="344976"/>
            </a:xfrm>
            <a:prstGeom prst="rect">
              <a:avLst/>
            </a:prstGeom>
            <a:noFill/>
          </p:spPr>
          <p:txBody>
            <a:bodyPr wrap="none" tIns="21600" rtlCol="0">
              <a:noAutofit/>
            </a:bodyPr>
            <a:lstStyle/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便利な駅近</a:t>
              </a: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DFA5690E-62D3-543D-D7BD-DB3CF3ADD690}"/>
                </a:ext>
              </a:extLst>
            </p:cNvPr>
            <p:cNvCxnSpPr>
              <a:cxnSpLocks/>
            </p:cNvCxnSpPr>
            <p:nvPr/>
          </p:nvCxnSpPr>
          <p:spPr>
            <a:xfrm>
              <a:off x="5220000" y="7889632"/>
              <a:ext cx="1972800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63CA025-19EE-D284-7764-82DEE305A89B}"/>
                </a:ext>
              </a:extLst>
            </p:cNvPr>
            <p:cNvSpPr txBox="1"/>
            <p:nvPr/>
          </p:nvSpPr>
          <p:spPr>
            <a:xfrm>
              <a:off x="5122766" y="7923600"/>
              <a:ext cx="2185200" cy="600164"/>
            </a:xfrm>
            <a:prstGeom prst="rect">
              <a:avLst/>
            </a:prstGeom>
            <a:noFill/>
          </p:spPr>
          <p:txBody>
            <a:bodyPr wrap="none" tIns="0" rtlCol="0">
              <a:noAutofit/>
            </a:bodyPr>
            <a:lstStyle/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〇〇駅から徒歩５分。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好アクセスだから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通いやすい！続けやすい！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64E375C-D4E3-D96D-7B1F-F7040836034E}"/>
              </a:ext>
            </a:extLst>
          </p:cNvPr>
          <p:cNvGrpSpPr/>
          <p:nvPr/>
        </p:nvGrpSpPr>
        <p:grpSpPr>
          <a:xfrm>
            <a:off x="2655637" y="6822000"/>
            <a:ext cx="2248398" cy="1723575"/>
            <a:chOff x="5083199" y="6822000"/>
            <a:chExt cx="2248398" cy="1723575"/>
          </a:xfrm>
        </p:grpSpPr>
        <p:sp>
          <p:nvSpPr>
            <p:cNvPr id="24" name="円/楕円 21">
              <a:extLst>
                <a:ext uri="{FF2B5EF4-FFF2-40B4-BE49-F238E27FC236}">
                  <a16:creationId xmlns:a16="http://schemas.microsoft.com/office/drawing/2014/main" id="{D63E59A4-2550-D331-D9FF-FEA52252FE15}"/>
                </a:ext>
              </a:extLst>
            </p:cNvPr>
            <p:cNvSpPr/>
            <p:nvPr/>
          </p:nvSpPr>
          <p:spPr>
            <a:xfrm>
              <a:off x="5083200" y="6822000"/>
              <a:ext cx="707919" cy="707919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1C07BAEA-BA9C-D254-EC1A-CEE20C8FEB4A}"/>
                </a:ext>
              </a:extLst>
            </p:cNvPr>
            <p:cNvSpPr/>
            <p:nvPr/>
          </p:nvSpPr>
          <p:spPr>
            <a:xfrm>
              <a:off x="5084193" y="7531495"/>
              <a:ext cx="2247404" cy="996609"/>
            </a:xfrm>
            <a:prstGeom prst="rect">
              <a:avLst/>
            </a:prstGeom>
            <a:solidFill>
              <a:schemeClr val="bg2">
                <a:lumMod val="75000"/>
                <a:alpha val="6953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1A96B852-B239-CBF0-6AB3-6EB9C0A33222}"/>
                </a:ext>
              </a:extLst>
            </p:cNvPr>
            <p:cNvSpPr txBox="1"/>
            <p:nvPr/>
          </p:nvSpPr>
          <p:spPr>
            <a:xfrm>
              <a:off x="5083199" y="6940800"/>
              <a:ext cx="709200" cy="5347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Point</a:t>
              </a:r>
            </a:p>
            <a:p>
              <a:pPr algn="ctr">
                <a:lnSpc>
                  <a:spcPts val="1660"/>
                </a:lnSpc>
              </a:pPr>
              <a:r>
                <a:rPr kumimoji="1" lang="en-US" altLang="ja-JP" b="1" dirty="0">
                  <a:solidFill>
                    <a:schemeClr val="bg1"/>
                  </a:solidFill>
                  <a:effectLst>
                    <a:glow rad="63500">
                      <a:schemeClr val="tx1">
                        <a:alpha val="40000"/>
                      </a:schemeClr>
                    </a:glow>
                  </a:effectLst>
                </a:rPr>
                <a:t>2</a:t>
              </a:r>
              <a:endParaRPr kumimoji="1" lang="ja-JP" altLang="en-US" b="1" dirty="0"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8B3902E6-D08E-FF8C-865B-AC74DCC38D97}"/>
                </a:ext>
              </a:extLst>
            </p:cNvPr>
            <p:cNvSpPr txBox="1"/>
            <p:nvPr/>
          </p:nvSpPr>
          <p:spPr>
            <a:xfrm>
              <a:off x="5422732" y="7531200"/>
              <a:ext cx="1569660" cy="344976"/>
            </a:xfrm>
            <a:prstGeom prst="rect">
              <a:avLst/>
            </a:prstGeom>
            <a:noFill/>
          </p:spPr>
          <p:txBody>
            <a:bodyPr wrap="none" tIns="21600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安心の定額制</a:t>
              </a: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552B04B8-08FC-8176-8485-3C663B9F2D68}"/>
                </a:ext>
              </a:extLst>
            </p:cNvPr>
            <p:cNvCxnSpPr>
              <a:cxnSpLocks/>
            </p:cNvCxnSpPr>
            <p:nvPr/>
          </p:nvCxnSpPr>
          <p:spPr>
            <a:xfrm>
              <a:off x="5220000" y="7889632"/>
              <a:ext cx="1972800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6A7B18D-894B-71CA-1684-614EF44641EB}"/>
                </a:ext>
              </a:extLst>
            </p:cNvPr>
            <p:cNvSpPr txBox="1"/>
            <p:nvPr/>
          </p:nvSpPr>
          <p:spPr>
            <a:xfrm>
              <a:off x="5122767" y="7923600"/>
              <a:ext cx="2185214" cy="621975"/>
            </a:xfrm>
            <a:prstGeom prst="rect">
              <a:avLst/>
            </a:prstGeom>
            <a:noFill/>
          </p:spPr>
          <p:txBody>
            <a:bodyPr wrap="none" tIns="0" rtlCol="0">
              <a:noAutofit/>
            </a:bodyPr>
            <a:lstStyle/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２４時間、通い放題！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忙しくて時間のない方でも、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  <a:p>
              <a:r>
                <a:rPr kumimoji="1" lang="ja-JP" altLang="en-US" sz="1200" dirty="0">
                  <a:solidFill>
                    <a:schemeClr val="bg1"/>
                  </a:solidFill>
                  <a:latin typeface="HGSｺﾞｼｯｸM" panose="020B0600000000000000" pitchFamily="50" charset="-128"/>
                  <a:ea typeface="HGSｺﾞｼｯｸM" panose="020B0600000000000000" pitchFamily="50" charset="-128"/>
                </a:rPr>
                <a:t>隙間時間を有効利用！</a:t>
              </a:r>
              <a:endPara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126</Words>
  <Application>Microsoft Office PowerPoint</Application>
  <PresentationFormat>ユーザー設定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HGSｺﾞｼｯｸE</vt:lpstr>
      <vt:lpstr>HGSｺﾞｼｯｸM</vt:lpstr>
      <vt:lpstr>HGS創英角ｺﾞｼｯｸUB</vt:lpstr>
      <vt:lpstr>Arial</vt:lpstr>
      <vt:lpstr>Arial Narrow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2024-04-02T01:38:42Z</dcterms:created>
  <dcterms:modified xsi:type="dcterms:W3CDTF">2024-04-02T01:38:47Z</dcterms:modified>
</cp:coreProperties>
</file>